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5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3454-2874-4404-890D-F5B054549CC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32797-80E3-4BD8-98A5-ABC00279C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51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F6C9-4065-48F8-A67B-823AA32CBC6B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1DFA2-9590-463E-961F-83057162BA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796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1189-9C6E-4188-ADB8-B664C7FCCF58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F1E3E-EE55-4DE1-903A-EAFAB70E50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16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F373-4431-43ED-A5FE-038A35FD4A7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D562B-6421-48BA-985C-9A29BE6AD7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41BA-BDD8-4BB6-BB0D-86A3270D54E3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7A49D-7853-4B6B-B717-4D81EF451D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027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7B27-ED28-4A8A-A66C-5FCD6B0B5990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2B3F5-92A1-42AA-A982-75DB37A3CD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C12E-F56A-4BB4-B297-E2B125918B67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73B23-608E-4CEF-8862-38FDC37CD8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15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3527-7CA6-4B8F-BA9D-4CAD96302028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E2BF3-B491-48F1-977A-2F8CF3D2E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39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ECB8-58CC-444F-BA4B-1916F625D6CA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DED8-9C3D-467F-8B8C-EE9591C9D3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2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60FF-4CE1-4114-8F55-3268A2C3E891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28829-9E28-43A6-AE11-DED335A0D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25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32FB-029C-4FFB-8A07-71DDE9F6F01C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8DBB7-5CB6-4D6C-9F1B-2C3934D5BB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94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CE0009-64A2-4E45-AA78-05B3F6BC5A86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C8C388C-F08E-4439-A69F-AADB63B518C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60338" y="684213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#5: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417763" y="1392238"/>
            <a:ext cx="599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Joy and Thanksgiving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230437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118</a:t>
            </a:r>
            <a:endParaRPr lang="en-GB" sz="3600" b="1" dirty="0">
              <a:latin typeface="+mn-lt"/>
            </a:endParaRPr>
          </a:p>
        </p:txBody>
      </p:sp>
      <p:pic>
        <p:nvPicPr>
          <p:cNvPr id="20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465388"/>
            <a:ext cx="3001963" cy="328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20675"/>
            <a:ext cx="1246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IV. He reminds us of GOD’S LOVING CORRECTION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1663" y="2597150"/>
            <a:ext cx="112585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GB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chastened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severely,</a:t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but he has not given me over to death.</a:t>
            </a:r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84388" y="1238250"/>
            <a:ext cx="7467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not always at our best</a:t>
            </a: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05038" y="4508500"/>
            <a:ext cx="7654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Calibri" pitchFamily="34" charset="0"/>
              </a:rPr>
              <a:t>Loving discipline is a key element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Calibri" pitchFamily="34" charset="0"/>
              </a:rPr>
              <a:t>in our walk with God.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00350" y="309563"/>
            <a:ext cx="57515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Hebrews 12:5-11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8938" y="2236788"/>
            <a:ext cx="11582400" cy="2528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 baseline="30000"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No discipline seems pleasant at the time, but painful. Later on, however, it produces a harvest of righteousness and peace for those who have been trained by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2190750"/>
            <a:ext cx="10199688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will give you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thanks,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you answered me; you have become my salvation.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8925" y="420688"/>
            <a:ext cx="11833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SzPts val="1600"/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V. He acknowledges GOD’S PROMISED HELP.</a:t>
            </a:r>
            <a:endParaRPr lang="en-GB" altLang="en-US" sz="44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4988" y="258763"/>
            <a:ext cx="108029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SzPts val="1600"/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VI. We read about the promised Messiah -      	GOD’S MATCHLESS SON.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79763" y="3244850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1900" y="1746250"/>
            <a:ext cx="9148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Here David is saying far more than ever he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may have realised</a:t>
            </a: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31900" y="3244850"/>
            <a:ext cx="10106025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Jesus said to them, “Have you never read in the Scriptures: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“‘The stone the builders rejected has become the cornerstone; the Lord has done this, and it is marvelous in our eyes” </a:t>
            </a: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Matthew:21:42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6563" y="1866900"/>
            <a:ext cx="11310937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“built on the foundation of the apostles and prophets, with Christ Jesus himself as the chief cornerstone.”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Ephesians 2:20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138" y="306388"/>
            <a:ext cx="11310937" cy="6089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For in Scripture it says:</a:t>
            </a:r>
          </a:p>
          <a:p>
            <a:pPr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“See, I lay a stone in Zion, a chosen and precious cornerstone, and the one who trusts in him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will never be put to shame.”</a:t>
            </a:r>
          </a:p>
          <a:p>
            <a:pPr>
              <a:buFont typeface="Arial" charset="0"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Now to you who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this stone is precious. But to those who do not believe, “The stone the builders rejected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has become the cornerstone,”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and, “A stone that causes people to stumble and a rock that makes them fall.”</a:t>
            </a:r>
          </a:p>
          <a:p>
            <a:pPr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They stumble because they disobey the message—which is also what they were destined for.</a:t>
            </a:r>
          </a:p>
          <a:p>
            <a:pPr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1 Peter 2 :6-8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1400" y="995363"/>
            <a:ext cx="9763125" cy="2657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my God, and </a:t>
            </a:r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praise you;</a:t>
            </a:r>
            <a:b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you are my God, and I will exalt you.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thanks to the </a:t>
            </a:r>
            <a:r>
              <a:rPr lang="en-GB" sz="4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he is good;</a:t>
            </a:r>
            <a:b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his love endures forever.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7375" y="4116388"/>
            <a:ext cx="1113313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Thanksgiving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is an essential dimension of Christian growth.</a:t>
            </a:r>
            <a:endParaRPr lang="en-GB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60338" y="684213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#5: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417763" y="1392238"/>
            <a:ext cx="599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Joy and Thanksgiving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7825" y="2738438"/>
            <a:ext cx="2230438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118</a:t>
            </a:r>
            <a:endParaRPr lang="en-GB" sz="3600" b="1" dirty="0">
              <a:latin typeface="+mn-lt"/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492125" y="3898900"/>
            <a:ext cx="10818813" cy="227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singing this psalm we must glorify God for his goodness, his goodness to us, and especially his goodness to us in Jesus Christ.</a:t>
            </a:r>
            <a:r>
              <a:rPr lang="en-GB" altLang="en-US" sz="1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n-GB" altLang="en-US" sz="140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1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n-GB" altLang="en-US" sz="1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8" grpId="0" animBg="1"/>
      <p:bldP spid="184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65125" y="709613"/>
            <a:ext cx="11522075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“Give thanks to the Lord, for he is good; his love endures for ever”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(Psalm 118:1).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6325" y="5092700"/>
            <a:ext cx="352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Let’s pray…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438150"/>
            <a:ext cx="2894012" cy="8302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118</a:t>
            </a:r>
            <a:endParaRPr lang="en-GB" sz="4800" b="1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79600" y="1520825"/>
            <a:ext cx="8778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one of those used when God’s people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meet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together in corporate worship.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81088" y="3505200"/>
            <a:ext cx="985202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The psalm skilfully combines the personal element of thanksgiving with the corporate.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87338" y="5238750"/>
            <a:ext cx="125904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This psalm of joyful celebration focuses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on God’s immense goodness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 </a:t>
            </a:r>
            <a:endParaRPr lang="en-GB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1800"/>
            <a:ext cx="121031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The psalmist calls to give to God the glory for His goodness</a:t>
            </a:r>
          </a:p>
          <a:p>
            <a:pPr>
              <a:buFont typeface="Arial" charset="0"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and ENDURING COMPASSION</a:t>
            </a:r>
            <a:endParaRPr lang="en-GB" alt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7113" y="1881188"/>
            <a:ext cx="9621837" cy="45243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thanks to the </a:t>
            </a:r>
            <a:r>
              <a:rPr lang="en-GB" sz="36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he is good;</a:t>
            </a:r>
            <a:b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GB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love endures forever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GB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Israel say:</a:t>
            </a:r>
            <a:b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GB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“His love endures forever.”</a:t>
            </a:r>
            <a:br>
              <a:rPr lang="en-GB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house of Aaron say:</a:t>
            </a:r>
            <a:b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GB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“His love endures forever.”</a:t>
            </a:r>
            <a:br>
              <a:rPr lang="en-GB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those who fear the </a:t>
            </a:r>
            <a:r>
              <a:rPr lang="en-GB" sz="36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say:</a:t>
            </a:r>
            <a:b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GB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“His love endures forever.”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75" y="390525"/>
            <a:ext cx="6467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unchanging truth: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38488" y="1347788"/>
            <a:ext cx="6877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“His love endures forever.”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3550" y="2460625"/>
            <a:ext cx="11128375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God so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loved the world 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he gave his one and only Son, that whoever believes in him shall not perish but have eternal life.” </a:t>
            </a:r>
            <a:r>
              <a:rPr lang="en-GB" alt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John 3:16 (NIV)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3550" y="4559300"/>
            <a:ext cx="10917238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 God demonstrates his own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 for us 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this: While we were still sinners, Christ died for us.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Romans 5:8 (NIV)</a:t>
            </a:r>
            <a:endParaRPr lang="en-GB" alt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4950" y="392113"/>
            <a:ext cx="1086802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He preserves an account of God’s gracious dealings</a:t>
            </a:r>
          </a:p>
          <a:p>
            <a:pPr>
              <a:buFont typeface="Arial" charset="0"/>
              <a:buNone/>
            </a:pPr>
            <a:r>
              <a:rPr lang="en-GB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GOD’S TRANSFORMING PRESENCE</a:t>
            </a:r>
            <a:endParaRPr lang="en-GB" alt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1250" y="2214563"/>
            <a:ext cx="9832975" cy="37846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hard pressed, I cried to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he brought me into a spacious place.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with me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I will not be afraid.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What can mere mortals do to me?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with me; </a:t>
            </a:r>
            <a:r>
              <a:rPr lang="en-GB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my helper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I look in triumph on my enemies.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2825" y="1497013"/>
            <a:ext cx="10564813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Hebrews 13:6 (NIV)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So we say with confidence,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Lord is my helper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; I will not be afraid.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What can mere mortals do to me?”</a:t>
            </a:r>
            <a:endParaRPr lang="en-GB" altLang="en-US" sz="44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950" y="373063"/>
            <a:ext cx="12215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David proclaims GOD’S DEPENDABLE POWER.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8825" y="1162050"/>
            <a:ext cx="10912475" cy="56324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nations surrounded me,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but in the name of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cut them down.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surrounded me on every side,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but in the name of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cut them down.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swarmed around me like bees,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but they were consumed as quickly as burning thorns; in the name of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cut them down.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pushed back and about to fall,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but the </a:t>
            </a:r>
            <a:r>
              <a:rPr lang="en-GB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helped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288" y="495300"/>
            <a:ext cx="11258550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better to take refuge in the </a:t>
            </a:r>
            <a:r>
              <a:rPr lang="en-GB" sz="40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than to trust in humans.</a:t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better to take refuge in the </a:t>
            </a:r>
            <a:r>
              <a:rPr lang="en-GB" sz="40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than to trust in princes.</a:t>
            </a:r>
            <a:endParaRPr lang="en-GB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288" y="3533775"/>
            <a:ext cx="11258550" cy="3170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Shouts of joy and victory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resound in the tents of the righteous: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right hand has done mighty things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right hand is lifted high;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right hand has done mighty things!”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398</Words>
  <Application>Microsoft Office PowerPoint</Application>
  <PresentationFormat>Custom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Arial</vt:lpstr>
      <vt:lpstr>Calibri Light</vt:lpstr>
      <vt:lpstr>Accord SF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49</cp:revision>
  <dcterms:created xsi:type="dcterms:W3CDTF">2014-04-17T11:47:44Z</dcterms:created>
  <dcterms:modified xsi:type="dcterms:W3CDTF">2018-05-01T13:14:17Z</dcterms:modified>
</cp:coreProperties>
</file>