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97" r:id="rId6"/>
    <p:sldId id="296" r:id="rId7"/>
    <p:sldId id="286" r:id="rId8"/>
    <p:sldId id="298" r:id="rId9"/>
    <p:sldId id="299" r:id="rId10"/>
    <p:sldId id="271" r:id="rId11"/>
    <p:sldId id="289" r:id="rId12"/>
    <p:sldId id="290" r:id="rId13"/>
    <p:sldId id="272" r:id="rId14"/>
    <p:sldId id="273" r:id="rId15"/>
    <p:sldId id="294" r:id="rId16"/>
    <p:sldId id="275" r:id="rId17"/>
    <p:sldId id="295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B680-35E6-4FA8-97E1-93D2F620756A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17DB0-4F33-4989-8384-01916EB613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4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D7AC-4016-488E-97F6-2A751FB91D04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640C9-E27F-41AC-B4D3-AD087871AA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3618-4A86-4A16-A5C1-68CBDBDBDB9A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5B934-72A0-4918-9ADC-15876279B2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3791-F16F-46FC-8BF5-A78CB79A31D0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A307-0929-43F8-8B08-10D7568CA5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177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07FC-FF88-48E2-9270-5992A31B296F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3D55F-F6D4-4AE5-BD60-9F633EC34E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3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62F0-6B6A-49DD-870C-D5D036960ED4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1B376-7CB3-465F-9494-4F66E54D02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183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DEFC-4C09-4F61-B9ED-FAC708AD84C4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E2285-6B30-4216-B502-262A094E06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044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26AB-EC55-4228-9507-6AEF224D1B27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1115-50BA-4E0A-B7B9-23DD77BDB0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2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99AF-A8C7-4338-837E-3FFDF66D8561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CF4E1-BA60-4C40-9D64-D79C6EFE4C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6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8FA7-A475-48A2-A08B-569FAEDD159F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CF919-2576-4258-B919-39069BA4E8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753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E724-F388-429D-99B3-FC97C3A88EAD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2589B-58FB-4989-B627-6602366422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681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1F4B3-EB56-4F3F-BA91-887A2354509D}" type="datetimeFigureOut">
              <a:rPr lang="en-GB"/>
              <a:pPr>
                <a:defRPr/>
              </a:pPr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B0CDB4-5260-4328-9988-C39A48D47C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266950" y="368300"/>
            <a:ext cx="665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Lessons from Psalms #2: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782638" y="1649413"/>
            <a:ext cx="1041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King David’s description of life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7100" y="4000500"/>
            <a:ext cx="2017713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5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Psalm 23</a:t>
            </a:r>
            <a:endParaRPr lang="en-GB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9413" y="385763"/>
            <a:ext cx="11250612" cy="280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Times New Roman" pitchFamily="18" charset="0"/>
                <a:cs typeface="Times New Roman" pitchFamily="18" charset="0"/>
              </a:rPr>
              <a:t>“Even though I walk through the darkest valley,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400" b="1">
                <a:latin typeface="Times New Roman" pitchFamily="18" charset="0"/>
                <a:cs typeface="Times New Roman" pitchFamily="18" charset="0"/>
              </a:rPr>
              <a:t>I will fear no evil, for you are with me; your rod and your staff, they comfort me.”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23:4 (NIV)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3363"/>
            <a:ext cx="122793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David is talking about the experience of a believer.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ravines 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025650"/>
            <a:ext cx="28003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8338" y="198438"/>
            <a:ext cx="10750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expression “valley of shadow of death” describes the dangers of life.</a:t>
            </a:r>
          </a:p>
        </p:txBody>
      </p:sp>
      <p:pic>
        <p:nvPicPr>
          <p:cNvPr id="8198" name="Picture 6" descr="Image result for ravines 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243138"/>
            <a:ext cx="53578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4525" y="889000"/>
            <a:ext cx="10829925" cy="2465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5400" b="1">
                <a:latin typeface="Times New Roman" pitchFamily="18" charset="0"/>
                <a:cs typeface="Times New Roman" pitchFamily="18" charset="0"/>
              </a:rPr>
              <a:t>“Yet man is born to trouble as surely as sparks fly upward.” </a:t>
            </a:r>
          </a:p>
          <a:p>
            <a:pPr>
              <a:buFont typeface="Arial" charset="0"/>
              <a:buNone/>
            </a:pPr>
            <a:r>
              <a:rPr lang="en-GB" altLang="en-US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5:7 (NIV)</a:t>
            </a:r>
            <a:r>
              <a:rPr lang="en-GB" altLang="en-US" sz="5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8188" y="4067175"/>
            <a:ext cx="107362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Francis" pitchFamily="34" charset="0"/>
              </a:rPr>
              <a:t>We are not immune as Christians. We cannot claim “spiritual immunity” from the sorrows and sorrows of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8613" y="585788"/>
            <a:ext cx="10844212" cy="3046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Times New Roman" pitchFamily="18" charset="0"/>
                <a:cs typeface="Times New Roman" pitchFamily="18" charset="0"/>
              </a:rPr>
              <a:t>You prepare a table before me in the presence of my enemies. You anoint my head with oil; my cup overflows.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23:5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3388" y="1076325"/>
            <a:ext cx="11258550" cy="2436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“And we know that in all things God works for the good of those who love him, who have been called according to his purpose.”</a:t>
            </a:r>
          </a:p>
          <a:p>
            <a:pPr>
              <a:buFont typeface="Arial" charset="0"/>
              <a:buNone/>
            </a:pPr>
            <a:r>
              <a:rPr lang="en-GB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Romans 8:28 (NIV)</a:t>
            </a:r>
            <a:endParaRPr lang="en-GB" altLang="en-US" sz="1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8613" y="585788"/>
            <a:ext cx="10844212" cy="378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en-G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“Surely your goodness and love will follow me all the days of my life, and I will dwell in the house of the </a:t>
            </a:r>
            <a:r>
              <a:rPr lang="en-GB" sz="4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forever.”</a:t>
            </a:r>
          </a:p>
          <a:p>
            <a:pPr algn="just">
              <a:defRPr/>
            </a:pPr>
            <a:r>
              <a:rPr lang="en-GB" alt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23:6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3263" y="476250"/>
            <a:ext cx="10609262" cy="563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“Do not let your hearts be troubled. You believe in God; believe also in me. 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My Father’s house has many rooms; if that were not so, would I have told you that I am going there to prepare a place for you?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And if I go and prepare a place for you, I will come back and take you to be with me that you also may be where I am. </a:t>
            </a: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You know the way to the place where I am going.”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John 14:1-3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0463" y="571500"/>
            <a:ext cx="98726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you burdened with life experiences?</a:t>
            </a:r>
          </a:p>
        </p:txBody>
      </p:sp>
      <p:pic>
        <p:nvPicPr>
          <p:cNvPr id="7" name="Picture 7" descr="Image result for shepherd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2138363"/>
            <a:ext cx="47212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0463" y="5903913"/>
            <a:ext cx="9896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 you say- The Lord is My Shepherd?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36613" y="730250"/>
            <a:ext cx="10856912" cy="25860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5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GB" sz="5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my shepherd, I lack nothing</a:t>
            </a:r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23:1.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4288" y="4838700"/>
            <a:ext cx="6096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66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Let’s Pray…</a:t>
            </a:r>
            <a:endParaRPr lang="en-GB" altLang="en-US" sz="66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0888" y="144463"/>
            <a:ext cx="2613025" cy="8302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kern="5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Psalm 23</a:t>
            </a:r>
            <a:endParaRPr lang="en-GB" sz="4800" b="1" dirty="0">
              <a:latin typeface="+mn-lt"/>
            </a:endParaRPr>
          </a:p>
        </p:txBody>
      </p:sp>
      <p:pic>
        <p:nvPicPr>
          <p:cNvPr id="4103" name="Picture 7" descr="Image result for shepherd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571625"/>
            <a:ext cx="47212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82638" y="5659438"/>
            <a:ext cx="1041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King David’s description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3213" y="3860800"/>
            <a:ext cx="1160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Verse 1 is about Spiritual needs.</a:t>
            </a:r>
            <a:endParaRPr lang="en-GB" altLang="en-US" sz="6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4200" y="284163"/>
            <a:ext cx="10856913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5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GB" sz="5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my shepherd, I lack nothing</a:t>
            </a:r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23:1.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48410" y="5307013"/>
            <a:ext cx="4650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 </a:t>
            </a:r>
            <a:r>
              <a:rPr lang="en-GB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lack nothing.”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3213" y="3860800"/>
            <a:ext cx="1160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6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Verse 2 is about GRACE.</a:t>
            </a:r>
            <a:endParaRPr lang="en-GB" altLang="en-US" sz="6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4200" y="284163"/>
            <a:ext cx="10856913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sz="5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makes me lie down in green </a:t>
            </a:r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pastures, he 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me beside quiet waters</a:t>
            </a:r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23:2.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4200" y="4945063"/>
            <a:ext cx="10775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 says it is by GRACE.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has provided everything by GRACE.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9725" y="379413"/>
            <a:ext cx="85534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healing of a lame man at the pool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Bethesda. 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Image result for invalid at the pool of bethes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27225"/>
            <a:ext cx="625316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Image result for invalid at the pool of bethes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305050"/>
            <a:ext cx="4270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43463" y="6027738"/>
            <a:ext cx="1947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9625" y="531813"/>
            <a:ext cx="10080625" cy="212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latin typeface="Times New Roman" pitchFamily="18" charset="0"/>
                <a:cs typeface="Times New Roman" pitchFamily="18" charset="0"/>
              </a:rPr>
              <a:t>“He refreshes my soul…”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23:3 (NIV)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038" y="4132263"/>
            <a:ext cx="116078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Verse 3 is about CONVERSION.</a:t>
            </a:r>
            <a:endParaRPr lang="en-GB" altLang="en-US" sz="5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8763" y="423863"/>
            <a:ext cx="114792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deepest longing of our soul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(although often unconscious)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for a relationship with the God who made us. </a:t>
            </a:r>
            <a:endParaRPr lang="en-GB" altLang="en-US" sz="3600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2625" y="3076575"/>
            <a:ext cx="519271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Times New Roman" pitchFamily="18" charset="0"/>
                <a:cs typeface="Calibri" pitchFamily="34" charset="0"/>
              </a:rPr>
              <a:t>He restores my </a:t>
            </a:r>
            <a:r>
              <a:rPr lang="en-GB" altLang="en-US" sz="4400" b="1" dirty="0" smtClean="0">
                <a:latin typeface="Times New Roman" pitchFamily="18" charset="0"/>
                <a:cs typeface="Calibri" pitchFamily="34" charset="0"/>
              </a:rPr>
              <a:t>soul </a:t>
            </a:r>
            <a:endParaRPr lang="en-GB" altLang="en-US" sz="44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22625" y="4478338"/>
            <a:ext cx="4622804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He renews my </a:t>
            </a:r>
            <a:r>
              <a:rPr lang="en-GB" altLang="en-US" sz="4400" b="1" dirty="0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life </a:t>
            </a:r>
            <a:endParaRPr lang="en-GB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1525" y="1851025"/>
            <a:ext cx="10080625" cy="258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latin typeface="Times New Roman" pitchFamily="18" charset="0"/>
                <a:cs typeface="Times New Roman" pitchFamily="18" charset="0"/>
              </a:rPr>
              <a:t>He refreshes (</a:t>
            </a:r>
            <a:r>
              <a:rPr lang="en-GB" altLang="en-US" sz="5400" b="1" i="1">
                <a:latin typeface="Times New Roman" pitchFamily="18" charset="0"/>
                <a:cs typeface="Times New Roman" pitchFamily="18" charset="0"/>
              </a:rPr>
              <a:t>Restores</a:t>
            </a:r>
            <a:r>
              <a:rPr lang="en-GB" altLang="en-US" sz="5400" b="1">
                <a:latin typeface="Times New Roman" pitchFamily="18" charset="0"/>
                <a:cs typeface="Times New Roman" pitchFamily="18" charset="0"/>
              </a:rPr>
              <a:t>) my soul.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latin typeface="Times New Roman" pitchFamily="18" charset="0"/>
                <a:cs typeface="Times New Roman" pitchFamily="18" charset="0"/>
              </a:rPr>
              <a:t>He guides me along the right paths for his name’s sake.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302</Words>
  <Application>Microsoft Office PowerPoint</Application>
  <PresentationFormat>Custom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Calibri Light</vt:lpstr>
      <vt:lpstr>Times New Roman</vt:lpstr>
      <vt:lpstr>Francis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140</cp:revision>
  <dcterms:created xsi:type="dcterms:W3CDTF">2014-04-17T11:47:44Z</dcterms:created>
  <dcterms:modified xsi:type="dcterms:W3CDTF">2018-06-20T12:29:40Z</dcterms:modified>
</cp:coreProperties>
</file>