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58" r:id="rId4"/>
    <p:sldId id="292" r:id="rId5"/>
    <p:sldId id="297" r:id="rId6"/>
    <p:sldId id="302" r:id="rId7"/>
    <p:sldId id="320" r:id="rId8"/>
    <p:sldId id="305" r:id="rId9"/>
    <p:sldId id="321" r:id="rId10"/>
    <p:sldId id="314" r:id="rId11"/>
    <p:sldId id="313" r:id="rId12"/>
    <p:sldId id="315" r:id="rId13"/>
    <p:sldId id="316" r:id="rId14"/>
    <p:sldId id="306" r:id="rId15"/>
    <p:sldId id="323" r:id="rId16"/>
    <p:sldId id="324" r:id="rId17"/>
    <p:sldId id="322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-114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6F343F-8617-4DC3-B1BB-024D8A99CC48}" type="datetimeFigureOut">
              <a:rPr lang="en-GB" altLang="en-US"/>
              <a:pPr/>
              <a:t>29/01/2019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9969D-08EC-411D-8BB7-25DF07F98F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876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DED354-2CE7-48F3-B01C-5F75A5DDE2BB}" type="datetimeFigureOut">
              <a:rPr lang="en-GB" altLang="en-US"/>
              <a:pPr/>
              <a:t>29/01/2019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27F6A-93AD-4D22-8292-934BE7A4A2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12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1F30D2-64A7-4E75-AA66-124BED19C41C}" type="datetimeFigureOut">
              <a:rPr lang="en-GB" altLang="en-US"/>
              <a:pPr/>
              <a:t>29/01/2019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7B560-7C47-4907-AAE0-DE24DEE8F5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876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4D101A-3903-4084-A6DE-DF8E92DF2DB7}" type="datetimeFigureOut">
              <a:rPr lang="en-GB" altLang="en-US"/>
              <a:pPr/>
              <a:t>29/01/2019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00F80-51DA-419B-8027-D4B416657D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863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DC5AAC-3830-41E1-8CBA-261B78486021}" type="datetimeFigureOut">
              <a:rPr lang="en-GB" altLang="en-US"/>
              <a:pPr/>
              <a:t>29/01/2019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6A150-EF75-4277-BB4A-1869534830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625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21D737-F75E-4531-AED3-051ABA159CD0}" type="datetimeFigureOut">
              <a:rPr lang="en-GB" altLang="en-US"/>
              <a:pPr/>
              <a:t>29/01/2019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564E6-D96D-450C-AE1F-C8A14E2CCD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305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5C6EF2-799A-4BFE-B6F9-8604BA66817F}" type="datetimeFigureOut">
              <a:rPr lang="en-GB" altLang="en-US"/>
              <a:pPr/>
              <a:t>29/01/2019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4AF2E-AA4F-4365-ADAC-54E46A88B3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841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86BEB7-F3A7-4D3F-BC9A-E12756585BF3}" type="datetimeFigureOut">
              <a:rPr lang="en-GB" altLang="en-US"/>
              <a:pPr/>
              <a:t>29/01/2019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5EA0E-D445-4C4D-A014-760D82D235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09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F4CD7-60AC-4AE2-A1A9-D07B2B73B60C}" type="datetimeFigureOut">
              <a:rPr lang="en-GB" altLang="en-US"/>
              <a:pPr/>
              <a:t>29/01/2019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BA211-E29A-4D16-B90D-2CAA38591FE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423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A99C1F-3FB0-4C1B-AE0E-E017F8C1065A}" type="datetimeFigureOut">
              <a:rPr lang="en-GB" altLang="en-US"/>
              <a:pPr/>
              <a:t>29/01/2019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78C90-2868-4873-A1FF-14B62C05A3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031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01AF41-635A-458E-B344-CD8B493DBD6F}" type="datetimeFigureOut">
              <a:rPr lang="en-GB" altLang="en-US"/>
              <a:pPr/>
              <a:t>29/01/2019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8E8F6-E2E1-4FE0-8BD7-E9258E4C95E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014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CED4961-6B76-459B-A005-1D9A3AB4F9D6}" type="datetimeFigureOut">
              <a:rPr lang="en-GB" altLang="en-US"/>
              <a:pPr/>
              <a:t>29/01/2019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D08ED28-856B-446F-94D3-D63D52976F7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2112963" y="368300"/>
            <a:ext cx="695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Lessons from Psalms #19</a:t>
            </a: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920750" y="1649413"/>
            <a:ext cx="10137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prayer for Divine Guidance </a:t>
            </a:r>
          </a:p>
        </p:txBody>
      </p:sp>
      <p:sp>
        <p:nvSpPr>
          <p:cNvPr id="8" name="Rectangle 7"/>
          <p:cNvSpPr/>
          <p:nvPr/>
        </p:nvSpPr>
        <p:spPr>
          <a:xfrm>
            <a:off x="4003675" y="3922713"/>
            <a:ext cx="3498850" cy="64611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3600" b="1">
                <a:latin typeface="Times New Roman" pitchFamily="18" charset="0"/>
                <a:cs typeface="Times New Roman" pitchFamily="18" charset="0"/>
              </a:rPr>
              <a:t>Psalm 119:33-40</a:t>
            </a:r>
            <a:endParaRPr lang="en-GB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2475" y="3603625"/>
            <a:ext cx="10304463" cy="2122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“Fulfill your promise to your servant, so that you may be feared.”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 i="1">
                <a:latin typeface="Times New Roman" pitchFamily="18" charset="0"/>
                <a:cs typeface="Times New Roman" pitchFamily="18" charset="0"/>
              </a:rPr>
              <a:t>Psalm 119:38 (NIV)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2088" y="404813"/>
            <a:ext cx="119999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IV. As the Psalmist walks, he prays for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steadfast perseverance.</a:t>
            </a:r>
            <a:endParaRPr lang="en-GB" alt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7988" y="2159000"/>
            <a:ext cx="6096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a) He prays for Assurance.</a:t>
            </a:r>
            <a:endParaRPr lang="en-GB" altLang="en-US"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03388" y="2982913"/>
            <a:ext cx="8074025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“Take away the disgrace I dread,…”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Psalm 119:39 (NIV)</a:t>
            </a:r>
            <a:endParaRPr lang="en-GB" altLang="en-US" sz="14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6563" y="442913"/>
            <a:ext cx="609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b) He prays for Justification.</a:t>
            </a:r>
            <a:endParaRPr lang="en-GB" altLang="en-US"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09800" y="1604963"/>
            <a:ext cx="7826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God's Word Will Make Him Good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47700" y="395288"/>
            <a:ext cx="10860088" cy="4154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 baseline="30000">
                <a:latin typeface="Times New Roman" pitchFamily="18" charset="0"/>
                <a:cs typeface="Times New Roman" pitchFamily="18" charset="0"/>
              </a:rPr>
              <a:t>22 </a:t>
            </a: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Remove from me their scorn and contempt,</a:t>
            </a:r>
            <a:br>
              <a:rPr lang="en-GB" altLang="en-US" sz="44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    for I keep your statutes.</a:t>
            </a:r>
            <a:br>
              <a:rPr lang="en-GB" altLang="en-US" sz="44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400" b="1" baseline="30000">
                <a:latin typeface="Times New Roman" pitchFamily="18" charset="0"/>
                <a:cs typeface="Times New Roman" pitchFamily="18" charset="0"/>
              </a:rPr>
              <a:t>23 </a:t>
            </a: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Though rulers sit together and slander me,</a:t>
            </a:r>
            <a:br>
              <a:rPr lang="en-GB" altLang="en-US" sz="44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    your servant will meditate on your decrees.</a:t>
            </a:r>
            <a:br>
              <a:rPr lang="en-GB" altLang="en-US" sz="44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400" b="1" baseline="30000">
                <a:latin typeface="Times New Roman" pitchFamily="18" charset="0"/>
                <a:cs typeface="Times New Roman" pitchFamily="18" charset="0"/>
              </a:rPr>
              <a:t>24 </a:t>
            </a: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Your statutes are my delight;</a:t>
            </a:r>
            <a:br>
              <a:rPr lang="en-GB" altLang="en-US" sz="44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    they are my counselors.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5425" y="322263"/>
            <a:ext cx="11606213" cy="2246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Times New Roman" pitchFamily="18" charset="0"/>
                <a:cs typeface="Times New Roman" pitchFamily="18" charset="0"/>
              </a:rPr>
              <a:t>“When men rail at God’s government of the world it is our duty and privilege to stand up for him, and openly to declare before him, ‘thy judgments are good;’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Charles </a:t>
            </a:r>
            <a:r>
              <a:rPr lang="en-GB" alt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Spurgeon </a:t>
            </a:r>
            <a:endParaRPr lang="en-GB" altLang="en-US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2962275"/>
            <a:ext cx="7310437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92425" y="5943600"/>
            <a:ext cx="6270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“…for your laws are good.”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39863" y="2771775"/>
            <a:ext cx="9621837" cy="2124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“How I long for your precepts!</a:t>
            </a:r>
            <a:br>
              <a:rPr lang="en-GB" altLang="en-US" sz="44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In your righteousness preserve my life.”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Psalm 119:40 (NIV)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2275" y="288925"/>
            <a:ext cx="7877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c) The  psalmist prays for Revival.</a:t>
            </a:r>
            <a:endParaRPr lang="en-GB" altLang="en-US"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43100" y="1227138"/>
            <a:ext cx="8615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God's Word will also make him godly.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7988" y="381000"/>
            <a:ext cx="11268075" cy="3478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My dear children, I write this to you so that you will not sin. But if anybody does sin, we have an advocate with the Father—Jesus Christ, the Righteous One.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 John 2:1 (NIV)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7988" y="4329113"/>
            <a:ext cx="11268075" cy="2124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 is the atoning sacrifice for our sins</a:t>
            </a:r>
            <a:r>
              <a:rPr lang="en-GB" altLang="en-US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and not only for ours but also for the sins of the whole world.” </a:t>
            </a:r>
            <a:r>
              <a:rPr lang="en-GB" altLang="en-US" sz="4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 John 2:2 (NIV)</a:t>
            </a:r>
            <a:endParaRPr lang="en-GB" altLang="en-US" sz="4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65163" y="5219700"/>
            <a:ext cx="10996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“In your righteousness preserve my life.”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8975"/>
            <a:ext cx="67849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2112963" y="368300"/>
            <a:ext cx="695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Lessons from Psalms #19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920750" y="1649413"/>
            <a:ext cx="10137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prayer for Divine Guidance </a:t>
            </a:r>
          </a:p>
        </p:txBody>
      </p:sp>
      <p:sp>
        <p:nvSpPr>
          <p:cNvPr id="8" name="Rectangle 7"/>
          <p:cNvSpPr/>
          <p:nvPr/>
        </p:nvSpPr>
        <p:spPr>
          <a:xfrm>
            <a:off x="4003675" y="3922713"/>
            <a:ext cx="3498850" cy="64611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3600" b="1">
                <a:latin typeface="Times New Roman" pitchFamily="18" charset="0"/>
                <a:cs typeface="Times New Roman" pitchFamily="18" charset="0"/>
              </a:rPr>
              <a:t>Psalm 119:33-40</a:t>
            </a:r>
            <a:endParaRPr lang="en-GB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73063" y="1143000"/>
            <a:ext cx="4327525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en-US" sz="5400" b="1">
                <a:latin typeface="Times New Roman" pitchFamily="18" charset="0"/>
                <a:cs typeface="Times New Roman" pitchFamily="18" charset="0"/>
              </a:rPr>
              <a:t>Let’s Pray…</a:t>
            </a:r>
            <a:endParaRPr lang="en-GB" altLang="en-US" sz="54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33613"/>
            <a:ext cx="10960100" cy="19399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Teach me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, LORD, the way of your decrees, that I may follow it to the end”</a:t>
            </a:r>
          </a:p>
          <a:p>
            <a:r>
              <a:rPr lang="en-GB" altLang="en-US" sz="4000" b="1" i="1">
                <a:latin typeface="Times New Roman" pitchFamily="18" charset="0"/>
                <a:cs typeface="Times New Roman" pitchFamily="18" charset="0"/>
              </a:rPr>
              <a:t>Psalm 119:33 (NIV)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4403725"/>
            <a:ext cx="10960100" cy="1882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“I have more insight than all my teachers, for I meditate on your statutes”. </a:t>
            </a:r>
          </a:p>
          <a:p>
            <a:pPr>
              <a:buFont typeface="Arial" charset="0"/>
              <a:buNone/>
            </a:pPr>
            <a:r>
              <a:rPr lang="en-GB" altLang="en-US" sz="4000" b="1" i="1">
                <a:latin typeface="Times New Roman" pitchFamily="18" charset="0"/>
                <a:cs typeface="Times New Roman" pitchFamily="18" charset="0"/>
              </a:rPr>
              <a:t>Psalm 119:99 (NIV)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41513" y="292100"/>
            <a:ext cx="8147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prayer for Divine Guidance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4813" y="1295400"/>
            <a:ext cx="9021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I. The Psalmist needs spiritual direction.</a:t>
            </a:r>
            <a:endParaRPr lang="en-GB" alt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292100"/>
            <a:ext cx="58166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81150" y="3865563"/>
            <a:ext cx="9021763" cy="2432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latin typeface="Times New Roman" pitchFamily="18" charset="0"/>
                <a:cs typeface="Times New Roman" pitchFamily="18" charset="0"/>
              </a:rPr>
              <a:t>“He who is his own pupil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latin typeface="Times New Roman" pitchFamily="18" charset="0"/>
                <a:cs typeface="Times New Roman" pitchFamily="18" charset="0"/>
              </a:rPr>
              <a:t>has a fool for his master.”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SAINT </a:t>
            </a:r>
            <a:r>
              <a:rPr lang="en-GB" alt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BERNARD  </a:t>
            </a:r>
            <a:endParaRPr lang="en-GB" altLang="en-US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85775" y="220663"/>
            <a:ext cx="105775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 The Psalmist needs Spiritual insight,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we need </a:t>
            </a:r>
            <a:r>
              <a:rPr lang="en-GB" alt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Spiritual </a:t>
            </a:r>
            <a:r>
              <a:rPr lang="en-GB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insight.</a:t>
            </a:r>
            <a:endParaRPr lang="en-GB" alt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7388" y="1533525"/>
            <a:ext cx="10974387" cy="1939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Give me understanding</a:t>
            </a:r>
            <a:r>
              <a:rPr lang="en-GB" alt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 so that I may keep your law and obey it with all my </a:t>
            </a:r>
            <a:r>
              <a:rPr lang="en-GB" altLang="en-US" sz="4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n-GB" alt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Psalm 119:34 (NIV)</a:t>
            </a:r>
            <a:endParaRPr lang="en-GB" altLang="en-US" sz="4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44538" y="4244975"/>
            <a:ext cx="10860087" cy="2247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“The writer is asking for two things that he lacks: understanding and the ability to do what he understands.”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James Montgomery Boice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71463" y="438150"/>
            <a:ext cx="11549062" cy="2087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‘Heart’ the word here is the Hebrew word ‘lehv’ which represents the ‘seat of the emotions’ for the Hebrew person. This is often translates as ‘bowels’ to give the picture of a person’s INNERMOST parts!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200400"/>
            <a:ext cx="7310438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7938" y="2725738"/>
            <a:ext cx="41925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“Trust in the Lord with </a:t>
            </a:r>
            <a:r>
              <a:rPr lang="en-GB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 your heart</a:t>
            </a:r>
            <a:r>
              <a:rPr lang="en-GB" alt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and do not lean on your own understanding. In all your ways acknowledge him, and he will make straight your paths.”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Proverbs 3:5-6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7025" y="1930400"/>
            <a:ext cx="11549063" cy="1881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“Direct me in </a:t>
            </a:r>
            <a:r>
              <a:rPr lang="en-GB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path of your commands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, for there I find delight”.</a:t>
            </a:r>
          </a:p>
          <a:p>
            <a:pPr>
              <a:buFont typeface="Arial" charset="0"/>
              <a:buNone/>
            </a:pPr>
            <a:r>
              <a:rPr lang="en-GB" altLang="en-US" sz="4000" b="1" i="1">
                <a:latin typeface="Times New Roman" pitchFamily="18" charset="0"/>
                <a:cs typeface="Times New Roman" pitchFamily="18" charset="0"/>
              </a:rPr>
              <a:t>Psalm 119:35 (NIV)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7025" y="306388"/>
            <a:ext cx="111379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III. Guidance in the way he walks,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we need direction for the way we walk “OUR FEET”</a:t>
            </a:r>
            <a:endParaRPr lang="en-GB" altLang="en-US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0063" y="4903788"/>
            <a:ext cx="10793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psalmist wanted God to make him obedient.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6250" y="314325"/>
            <a:ext cx="9736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a) Guidance in the way he feels. (His heart).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6250" y="1319213"/>
            <a:ext cx="11014075" cy="1938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Turn my heart</a:t>
            </a:r>
            <a:r>
              <a:rPr lang="en-GB" alt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toward your statutes and not toward selfish gain”.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i="1">
                <a:latin typeface="Times New Roman" pitchFamily="18" charset="0"/>
                <a:cs typeface="Times New Roman" pitchFamily="18" charset="0"/>
              </a:rPr>
              <a:t>Psalm 119:36 (NIV)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57263" y="3554413"/>
            <a:ext cx="3933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Incline my heart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118350" y="3554413"/>
            <a:ext cx="4291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“to bend toward.”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6250" y="4751388"/>
            <a:ext cx="10933113" cy="163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is a miracle of grace that takes the love of money from a man and replaces it with a love for the Bible.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William MacDonald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6250" y="314325"/>
            <a:ext cx="9566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b) Guidance in the way he sees. (His eyes).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6250" y="1319213"/>
            <a:ext cx="11014075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Turn my eyes 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from looking at worthless things…” </a:t>
            </a:r>
            <a:r>
              <a:rPr lang="en-GB" altLang="en-US" sz="4000" b="1" i="1">
                <a:latin typeface="Times New Roman" pitchFamily="18" charset="0"/>
                <a:cs typeface="Times New Roman" pitchFamily="18" charset="0"/>
              </a:rPr>
              <a:t>Psalm 119:37 (NIV)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3763" y="3624263"/>
            <a:ext cx="10098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“…preserve my life according to your word”.</a:t>
            </a:r>
            <a:endParaRPr lang="en-GB" altLang="en-US" sz="4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525</Words>
  <Application>Microsoft Office PowerPoint</Application>
  <PresentationFormat>Custom</PresentationFormat>
  <Paragraphs>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Arial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Freddy Bryan Farias-Arias</dc:creator>
  <cp:lastModifiedBy>office@penrallt.org</cp:lastModifiedBy>
  <cp:revision>181</cp:revision>
  <dcterms:created xsi:type="dcterms:W3CDTF">2014-04-17T11:47:44Z</dcterms:created>
  <dcterms:modified xsi:type="dcterms:W3CDTF">2019-01-29T15:48:49Z</dcterms:modified>
</cp:coreProperties>
</file>