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300" r:id="rId4"/>
    <p:sldId id="304" r:id="rId5"/>
    <p:sldId id="258" r:id="rId6"/>
    <p:sldId id="315" r:id="rId7"/>
    <p:sldId id="302" r:id="rId8"/>
    <p:sldId id="313" r:id="rId9"/>
    <p:sldId id="314" r:id="rId10"/>
    <p:sldId id="316" r:id="rId11"/>
    <p:sldId id="292" r:id="rId12"/>
    <p:sldId id="297" r:id="rId13"/>
    <p:sldId id="305" r:id="rId14"/>
    <p:sldId id="317" r:id="rId15"/>
    <p:sldId id="318" r:id="rId16"/>
    <p:sldId id="296" r:id="rId17"/>
    <p:sldId id="308" r:id="rId18"/>
    <p:sldId id="319" r:id="rId19"/>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0000CC"/>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showGuides="1">
      <p:cViewPr varScale="1">
        <p:scale>
          <a:sx n="75" d="100"/>
          <a:sy n="75" d="100"/>
        </p:scale>
        <p:origin x="-96" y="-61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fld id="{2E1F30C8-01AB-4E2D-8CA0-0154E9190271}" type="datetimeFigureOut">
              <a:rPr lang="en-GB" altLang="en-US"/>
              <a:pPr/>
              <a:t>18/04/2019</a:t>
            </a:fld>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DABB9387-F5C9-4C70-896D-803505BE089F}" type="slidenum">
              <a:rPr lang="en-GB" altLang="en-US"/>
              <a:pPr/>
              <a:t>‹#›</a:t>
            </a:fld>
            <a:endParaRPr lang="en-GB" altLang="en-US"/>
          </a:p>
        </p:txBody>
      </p:sp>
    </p:spTree>
    <p:extLst>
      <p:ext uri="{BB962C8B-B14F-4D97-AF65-F5344CB8AC3E}">
        <p14:creationId xmlns:p14="http://schemas.microsoft.com/office/powerpoint/2010/main" val="10409633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fld id="{CDE03BBB-7BDC-4F12-95A9-65EC0E24EE0F}" type="datetimeFigureOut">
              <a:rPr lang="en-GB" altLang="en-US"/>
              <a:pPr/>
              <a:t>18/04/2019</a:t>
            </a:fld>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3B286937-6B9E-47E1-BC5C-DA9DFA0CC8A7}" type="slidenum">
              <a:rPr lang="en-GB" altLang="en-US"/>
              <a:pPr/>
              <a:t>‹#›</a:t>
            </a:fld>
            <a:endParaRPr lang="en-GB" altLang="en-US"/>
          </a:p>
        </p:txBody>
      </p:sp>
    </p:spTree>
    <p:extLst>
      <p:ext uri="{BB962C8B-B14F-4D97-AF65-F5344CB8AC3E}">
        <p14:creationId xmlns:p14="http://schemas.microsoft.com/office/powerpoint/2010/main" val="41437931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fld id="{01957156-F978-44D2-B687-00AD49ED0DBE}" type="datetimeFigureOut">
              <a:rPr lang="en-GB" altLang="en-US"/>
              <a:pPr/>
              <a:t>18/04/2019</a:t>
            </a:fld>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49C95FB2-E69E-4C62-81F1-0093A4555B89}" type="slidenum">
              <a:rPr lang="en-GB" altLang="en-US"/>
              <a:pPr/>
              <a:t>‹#›</a:t>
            </a:fld>
            <a:endParaRPr lang="en-GB" altLang="en-US"/>
          </a:p>
        </p:txBody>
      </p:sp>
    </p:spTree>
    <p:extLst>
      <p:ext uri="{BB962C8B-B14F-4D97-AF65-F5344CB8AC3E}">
        <p14:creationId xmlns:p14="http://schemas.microsoft.com/office/powerpoint/2010/main" val="2900525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fld id="{1B572443-CD14-4866-B7FA-A7854361CFE3}" type="datetimeFigureOut">
              <a:rPr lang="en-GB" altLang="en-US"/>
              <a:pPr/>
              <a:t>18/04/2019</a:t>
            </a:fld>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0D2AC8CE-6787-486C-B6BA-6C5D8D0DEFCE}" type="slidenum">
              <a:rPr lang="en-GB" altLang="en-US"/>
              <a:pPr/>
              <a:t>‹#›</a:t>
            </a:fld>
            <a:endParaRPr lang="en-GB" altLang="en-US"/>
          </a:p>
        </p:txBody>
      </p:sp>
    </p:spTree>
    <p:extLst>
      <p:ext uri="{BB962C8B-B14F-4D97-AF65-F5344CB8AC3E}">
        <p14:creationId xmlns:p14="http://schemas.microsoft.com/office/powerpoint/2010/main" val="36051017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7E7DF068-AAF7-4339-98A2-D980F43ECBBE}" type="datetimeFigureOut">
              <a:rPr lang="en-GB" altLang="en-US"/>
              <a:pPr/>
              <a:t>18/04/2019</a:t>
            </a:fld>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15DAA367-6122-4EF8-A7C8-994677EFF20A}" type="slidenum">
              <a:rPr lang="en-GB" altLang="en-US"/>
              <a:pPr/>
              <a:t>‹#›</a:t>
            </a:fld>
            <a:endParaRPr lang="en-GB" altLang="en-US"/>
          </a:p>
        </p:txBody>
      </p:sp>
    </p:spTree>
    <p:extLst>
      <p:ext uri="{BB962C8B-B14F-4D97-AF65-F5344CB8AC3E}">
        <p14:creationId xmlns:p14="http://schemas.microsoft.com/office/powerpoint/2010/main" val="17936513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fld id="{0F0179BC-FE95-4267-BED8-56E4D9C1DE74}" type="datetimeFigureOut">
              <a:rPr lang="en-GB" altLang="en-US"/>
              <a:pPr/>
              <a:t>18/04/2019</a:t>
            </a:fld>
            <a:endParaRPr lang="en-GB" altLang="en-US"/>
          </a:p>
        </p:txBody>
      </p:sp>
      <p:sp>
        <p:nvSpPr>
          <p:cNvPr id="6" name="Footer Placeholder 4"/>
          <p:cNvSpPr>
            <a:spLocks noGrp="1"/>
          </p:cNvSpPr>
          <p:nvPr>
            <p:ph type="ftr" sz="quarter" idx="11"/>
          </p:nvPr>
        </p:nvSpPr>
        <p:spPr/>
        <p:txBody>
          <a:bodyPr/>
          <a:lstStyle>
            <a:lvl1pPr>
              <a:defRPr/>
            </a:lvl1pPr>
          </a:lstStyle>
          <a:p>
            <a:endParaRPr lang="en-GB" altLang="en-US"/>
          </a:p>
        </p:txBody>
      </p:sp>
      <p:sp>
        <p:nvSpPr>
          <p:cNvPr id="7" name="Slide Number Placeholder 5"/>
          <p:cNvSpPr>
            <a:spLocks noGrp="1"/>
          </p:cNvSpPr>
          <p:nvPr>
            <p:ph type="sldNum" sz="quarter" idx="12"/>
          </p:nvPr>
        </p:nvSpPr>
        <p:spPr/>
        <p:txBody>
          <a:bodyPr/>
          <a:lstStyle>
            <a:lvl1pPr>
              <a:defRPr/>
            </a:lvl1pPr>
          </a:lstStyle>
          <a:p>
            <a:fld id="{7F8D38D1-D2EC-46E4-9C57-58DC0F569964}" type="slidenum">
              <a:rPr lang="en-GB" altLang="en-US"/>
              <a:pPr/>
              <a:t>‹#›</a:t>
            </a:fld>
            <a:endParaRPr lang="en-GB" altLang="en-US"/>
          </a:p>
        </p:txBody>
      </p:sp>
    </p:spTree>
    <p:extLst>
      <p:ext uri="{BB962C8B-B14F-4D97-AF65-F5344CB8AC3E}">
        <p14:creationId xmlns:p14="http://schemas.microsoft.com/office/powerpoint/2010/main" val="7262083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fld id="{D980F31F-65DD-4CC9-925A-61E281B50C6B}" type="datetimeFigureOut">
              <a:rPr lang="en-GB" altLang="en-US"/>
              <a:pPr/>
              <a:t>18/04/2019</a:t>
            </a:fld>
            <a:endParaRPr lang="en-GB" altLang="en-US"/>
          </a:p>
        </p:txBody>
      </p:sp>
      <p:sp>
        <p:nvSpPr>
          <p:cNvPr id="8" name="Footer Placeholder 4"/>
          <p:cNvSpPr>
            <a:spLocks noGrp="1"/>
          </p:cNvSpPr>
          <p:nvPr>
            <p:ph type="ftr" sz="quarter" idx="11"/>
          </p:nvPr>
        </p:nvSpPr>
        <p:spPr/>
        <p:txBody>
          <a:bodyPr/>
          <a:lstStyle>
            <a:lvl1pPr>
              <a:defRPr/>
            </a:lvl1pPr>
          </a:lstStyle>
          <a:p>
            <a:endParaRPr lang="en-GB" altLang="en-US"/>
          </a:p>
        </p:txBody>
      </p:sp>
      <p:sp>
        <p:nvSpPr>
          <p:cNvPr id="9" name="Slide Number Placeholder 5"/>
          <p:cNvSpPr>
            <a:spLocks noGrp="1"/>
          </p:cNvSpPr>
          <p:nvPr>
            <p:ph type="sldNum" sz="quarter" idx="12"/>
          </p:nvPr>
        </p:nvSpPr>
        <p:spPr/>
        <p:txBody>
          <a:bodyPr/>
          <a:lstStyle>
            <a:lvl1pPr>
              <a:defRPr/>
            </a:lvl1pPr>
          </a:lstStyle>
          <a:p>
            <a:fld id="{6A272D9A-31DA-47E8-8E54-BE4DB9988ECC}" type="slidenum">
              <a:rPr lang="en-GB" altLang="en-US"/>
              <a:pPr/>
              <a:t>‹#›</a:t>
            </a:fld>
            <a:endParaRPr lang="en-GB" altLang="en-US"/>
          </a:p>
        </p:txBody>
      </p:sp>
    </p:spTree>
    <p:extLst>
      <p:ext uri="{BB962C8B-B14F-4D97-AF65-F5344CB8AC3E}">
        <p14:creationId xmlns:p14="http://schemas.microsoft.com/office/powerpoint/2010/main" val="40586755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fld id="{27D0AFE5-2B07-4897-AC93-53F511B87919}" type="datetimeFigureOut">
              <a:rPr lang="en-GB" altLang="en-US"/>
              <a:pPr/>
              <a:t>18/04/2019</a:t>
            </a:fld>
            <a:endParaRPr lang="en-GB" altLang="en-US"/>
          </a:p>
        </p:txBody>
      </p:sp>
      <p:sp>
        <p:nvSpPr>
          <p:cNvPr id="4" name="Footer Placeholder 4"/>
          <p:cNvSpPr>
            <a:spLocks noGrp="1"/>
          </p:cNvSpPr>
          <p:nvPr>
            <p:ph type="ftr" sz="quarter" idx="11"/>
          </p:nvPr>
        </p:nvSpPr>
        <p:spPr/>
        <p:txBody>
          <a:bodyPr/>
          <a:lstStyle>
            <a:lvl1pPr>
              <a:defRPr/>
            </a:lvl1pPr>
          </a:lstStyle>
          <a:p>
            <a:endParaRPr lang="en-GB" altLang="en-US"/>
          </a:p>
        </p:txBody>
      </p:sp>
      <p:sp>
        <p:nvSpPr>
          <p:cNvPr id="5" name="Slide Number Placeholder 5"/>
          <p:cNvSpPr>
            <a:spLocks noGrp="1"/>
          </p:cNvSpPr>
          <p:nvPr>
            <p:ph type="sldNum" sz="quarter" idx="12"/>
          </p:nvPr>
        </p:nvSpPr>
        <p:spPr/>
        <p:txBody>
          <a:bodyPr/>
          <a:lstStyle>
            <a:lvl1pPr>
              <a:defRPr/>
            </a:lvl1pPr>
          </a:lstStyle>
          <a:p>
            <a:fld id="{25F3329C-4559-44C8-9DA6-B162E6BB7926}" type="slidenum">
              <a:rPr lang="en-GB" altLang="en-US"/>
              <a:pPr/>
              <a:t>‹#›</a:t>
            </a:fld>
            <a:endParaRPr lang="en-GB" altLang="en-US"/>
          </a:p>
        </p:txBody>
      </p:sp>
    </p:spTree>
    <p:extLst>
      <p:ext uri="{BB962C8B-B14F-4D97-AF65-F5344CB8AC3E}">
        <p14:creationId xmlns:p14="http://schemas.microsoft.com/office/powerpoint/2010/main" val="5747401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CF795837-F670-47A3-982D-D2FC31F28FAD}" type="datetimeFigureOut">
              <a:rPr lang="en-GB" altLang="en-US"/>
              <a:pPr/>
              <a:t>18/04/2019</a:t>
            </a:fld>
            <a:endParaRPr lang="en-GB" altLang="en-US"/>
          </a:p>
        </p:txBody>
      </p:sp>
      <p:sp>
        <p:nvSpPr>
          <p:cNvPr id="3" name="Footer Placeholder 4"/>
          <p:cNvSpPr>
            <a:spLocks noGrp="1"/>
          </p:cNvSpPr>
          <p:nvPr>
            <p:ph type="ftr" sz="quarter" idx="11"/>
          </p:nvPr>
        </p:nvSpPr>
        <p:spPr/>
        <p:txBody>
          <a:bodyPr/>
          <a:lstStyle>
            <a:lvl1pPr>
              <a:defRPr/>
            </a:lvl1pPr>
          </a:lstStyle>
          <a:p>
            <a:endParaRPr lang="en-GB" altLang="en-US"/>
          </a:p>
        </p:txBody>
      </p:sp>
      <p:sp>
        <p:nvSpPr>
          <p:cNvPr id="4" name="Slide Number Placeholder 5"/>
          <p:cNvSpPr>
            <a:spLocks noGrp="1"/>
          </p:cNvSpPr>
          <p:nvPr>
            <p:ph type="sldNum" sz="quarter" idx="12"/>
          </p:nvPr>
        </p:nvSpPr>
        <p:spPr/>
        <p:txBody>
          <a:bodyPr/>
          <a:lstStyle>
            <a:lvl1pPr>
              <a:defRPr/>
            </a:lvl1pPr>
          </a:lstStyle>
          <a:p>
            <a:fld id="{90414EA8-2D7D-4420-80FA-8F3C5761F658}" type="slidenum">
              <a:rPr lang="en-GB" altLang="en-US"/>
              <a:pPr/>
              <a:t>‹#›</a:t>
            </a:fld>
            <a:endParaRPr lang="en-GB" altLang="en-US"/>
          </a:p>
        </p:txBody>
      </p:sp>
    </p:spTree>
    <p:extLst>
      <p:ext uri="{BB962C8B-B14F-4D97-AF65-F5344CB8AC3E}">
        <p14:creationId xmlns:p14="http://schemas.microsoft.com/office/powerpoint/2010/main" val="8736574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A4B32DD3-1241-45A3-9277-DF4EF2210DA3}" type="datetimeFigureOut">
              <a:rPr lang="en-GB" altLang="en-US"/>
              <a:pPr/>
              <a:t>18/04/2019</a:t>
            </a:fld>
            <a:endParaRPr lang="en-GB" altLang="en-US"/>
          </a:p>
        </p:txBody>
      </p:sp>
      <p:sp>
        <p:nvSpPr>
          <p:cNvPr id="6" name="Footer Placeholder 4"/>
          <p:cNvSpPr>
            <a:spLocks noGrp="1"/>
          </p:cNvSpPr>
          <p:nvPr>
            <p:ph type="ftr" sz="quarter" idx="11"/>
          </p:nvPr>
        </p:nvSpPr>
        <p:spPr/>
        <p:txBody>
          <a:bodyPr/>
          <a:lstStyle>
            <a:lvl1pPr>
              <a:defRPr/>
            </a:lvl1pPr>
          </a:lstStyle>
          <a:p>
            <a:endParaRPr lang="en-GB" altLang="en-US"/>
          </a:p>
        </p:txBody>
      </p:sp>
      <p:sp>
        <p:nvSpPr>
          <p:cNvPr id="7" name="Slide Number Placeholder 5"/>
          <p:cNvSpPr>
            <a:spLocks noGrp="1"/>
          </p:cNvSpPr>
          <p:nvPr>
            <p:ph type="sldNum" sz="quarter" idx="12"/>
          </p:nvPr>
        </p:nvSpPr>
        <p:spPr/>
        <p:txBody>
          <a:bodyPr/>
          <a:lstStyle>
            <a:lvl1pPr>
              <a:defRPr/>
            </a:lvl1pPr>
          </a:lstStyle>
          <a:p>
            <a:fld id="{A2BDC44D-CBDD-4290-B7C7-80CFCBAF5E01}" type="slidenum">
              <a:rPr lang="en-GB" altLang="en-US"/>
              <a:pPr/>
              <a:t>‹#›</a:t>
            </a:fld>
            <a:endParaRPr lang="en-GB" altLang="en-US"/>
          </a:p>
        </p:txBody>
      </p:sp>
    </p:spTree>
    <p:extLst>
      <p:ext uri="{BB962C8B-B14F-4D97-AF65-F5344CB8AC3E}">
        <p14:creationId xmlns:p14="http://schemas.microsoft.com/office/powerpoint/2010/main" val="19411785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CDC58923-188C-46A3-A47E-346B0B405D2A}" type="datetimeFigureOut">
              <a:rPr lang="en-GB" altLang="en-US"/>
              <a:pPr/>
              <a:t>18/04/2019</a:t>
            </a:fld>
            <a:endParaRPr lang="en-GB" altLang="en-US"/>
          </a:p>
        </p:txBody>
      </p:sp>
      <p:sp>
        <p:nvSpPr>
          <p:cNvPr id="6" name="Footer Placeholder 4"/>
          <p:cNvSpPr>
            <a:spLocks noGrp="1"/>
          </p:cNvSpPr>
          <p:nvPr>
            <p:ph type="ftr" sz="quarter" idx="11"/>
          </p:nvPr>
        </p:nvSpPr>
        <p:spPr/>
        <p:txBody>
          <a:bodyPr/>
          <a:lstStyle>
            <a:lvl1pPr>
              <a:defRPr/>
            </a:lvl1pPr>
          </a:lstStyle>
          <a:p>
            <a:endParaRPr lang="en-GB" altLang="en-US"/>
          </a:p>
        </p:txBody>
      </p:sp>
      <p:sp>
        <p:nvSpPr>
          <p:cNvPr id="7" name="Slide Number Placeholder 5"/>
          <p:cNvSpPr>
            <a:spLocks noGrp="1"/>
          </p:cNvSpPr>
          <p:nvPr>
            <p:ph type="sldNum" sz="quarter" idx="12"/>
          </p:nvPr>
        </p:nvSpPr>
        <p:spPr/>
        <p:txBody>
          <a:bodyPr/>
          <a:lstStyle>
            <a:lvl1pPr>
              <a:defRPr/>
            </a:lvl1pPr>
          </a:lstStyle>
          <a:p>
            <a:fld id="{A18AD4E7-4638-42E8-A140-636A77C1DE22}" type="slidenum">
              <a:rPr lang="en-GB" altLang="en-US"/>
              <a:pPr/>
              <a:t>‹#›</a:t>
            </a:fld>
            <a:endParaRPr lang="en-GB" altLang="en-US"/>
          </a:p>
        </p:txBody>
      </p:sp>
    </p:spTree>
    <p:extLst>
      <p:ext uri="{BB962C8B-B14F-4D97-AF65-F5344CB8AC3E}">
        <p14:creationId xmlns:p14="http://schemas.microsoft.com/office/powerpoint/2010/main" val="38915566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838200" y="6356350"/>
            <a:ext cx="27432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defRPr>
            </a:lvl1pPr>
          </a:lstStyle>
          <a:p>
            <a:fld id="{FC7A0DA2-8F50-4CEC-9603-D195405768AB}" type="datetimeFigureOut">
              <a:rPr lang="en-GB" altLang="en-US"/>
              <a:pPr/>
              <a:t>18/04/2019</a:t>
            </a:fld>
            <a:endParaRPr lang="en-GB"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defRPr>
            </a:lvl1pPr>
          </a:lstStyle>
          <a:p>
            <a:endParaRPr lang="en-GB"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5CF924B5-B017-46F1-B9B0-24A433DEA565}"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hebrew4christians.com/Grammar/Unit_One/Aleph-Bet/Yod/yod.html"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2050" name="Rectangle 1"/>
          <p:cNvSpPr>
            <a:spLocks noChangeArrowheads="1"/>
          </p:cNvSpPr>
          <p:nvPr/>
        </p:nvSpPr>
        <p:spPr bwMode="auto">
          <a:xfrm>
            <a:off x="2338388" y="314325"/>
            <a:ext cx="6959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a:lnSpc>
                <a:spcPct val="100000"/>
              </a:lnSpc>
              <a:spcBef>
                <a:spcPct val="0"/>
              </a:spcBef>
              <a:buFontTx/>
              <a:buNone/>
            </a:pPr>
            <a:r>
              <a:rPr lang="en-GB" altLang="en-US" sz="4800" b="1">
                <a:solidFill>
                  <a:srgbClr val="FFFF00"/>
                </a:solidFill>
                <a:latin typeface="Times New Roman" pitchFamily="18" charset="0"/>
                <a:cs typeface="Times New Roman" pitchFamily="18" charset="0"/>
              </a:rPr>
              <a:t>Lessons from Psalms #23:</a:t>
            </a:r>
          </a:p>
        </p:txBody>
      </p:sp>
      <p:sp>
        <p:nvSpPr>
          <p:cNvPr id="2051" name="Rectangle 2"/>
          <p:cNvSpPr>
            <a:spLocks noChangeArrowheads="1"/>
          </p:cNvSpPr>
          <p:nvPr/>
        </p:nvSpPr>
        <p:spPr bwMode="auto">
          <a:xfrm>
            <a:off x="1625600" y="1649413"/>
            <a:ext cx="872807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a:lnSpc>
                <a:spcPct val="100000"/>
              </a:lnSpc>
              <a:spcBef>
                <a:spcPct val="0"/>
              </a:spcBef>
              <a:buFontTx/>
              <a:buNone/>
            </a:pPr>
            <a:r>
              <a:rPr lang="en-GB" altLang="en-US" sz="6000" b="1">
                <a:solidFill>
                  <a:schemeClr val="bg1"/>
                </a:solidFill>
                <a:latin typeface="Times New Roman" pitchFamily="18" charset="0"/>
                <a:cs typeface="Times New Roman" pitchFamily="18" charset="0"/>
              </a:rPr>
              <a:t>Hope in The Word of God</a:t>
            </a:r>
          </a:p>
        </p:txBody>
      </p:sp>
      <p:sp>
        <p:nvSpPr>
          <p:cNvPr id="8" name="Rectangle 7"/>
          <p:cNvSpPr/>
          <p:nvPr/>
        </p:nvSpPr>
        <p:spPr>
          <a:xfrm>
            <a:off x="4057650" y="4000500"/>
            <a:ext cx="3500438" cy="646113"/>
          </a:xfrm>
          <a:prstGeom prst="rect">
            <a:avLst/>
          </a:prstGeom>
          <a:solidFill>
            <a:schemeClr val="bg1"/>
          </a:solidFill>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altLang="en-US" sz="3600" b="1">
                <a:latin typeface="Times New Roman" pitchFamily="18" charset="0"/>
                <a:cs typeface="Times New Roman" pitchFamily="18" charset="0"/>
              </a:rPr>
              <a:t>Psalm 119:73-80</a:t>
            </a:r>
            <a:endParaRPr lang="en-GB" altLang="en-US" sz="3600" b="1"/>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Rectangle 7"/>
          <p:cNvSpPr>
            <a:spLocks noChangeArrowheads="1"/>
          </p:cNvSpPr>
          <p:nvPr/>
        </p:nvSpPr>
        <p:spPr bwMode="auto">
          <a:xfrm>
            <a:off x="246063" y="417513"/>
            <a:ext cx="11530012" cy="18272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buFont typeface="Arial" charset="0"/>
              <a:buNone/>
            </a:pPr>
            <a:r>
              <a:rPr lang="en-GB" altLang="en-US" sz="4000">
                <a:latin typeface="Times New Roman" pitchFamily="18" charset="0"/>
                <a:cs typeface="Times New Roman" pitchFamily="18" charset="0"/>
              </a:rPr>
              <a:t>“May your unfailing love be my comfort,  according to your promise to your servant.”</a:t>
            </a:r>
          </a:p>
          <a:p>
            <a:pPr algn="just">
              <a:buFont typeface="Arial" charset="0"/>
              <a:buNone/>
            </a:pPr>
            <a:r>
              <a:rPr lang="en-GB" altLang="en-US" sz="3600" b="1">
                <a:solidFill>
                  <a:srgbClr val="FF0000"/>
                </a:solidFill>
                <a:latin typeface="Times New Roman" pitchFamily="18" charset="0"/>
                <a:cs typeface="Times New Roman" pitchFamily="18" charset="0"/>
              </a:rPr>
              <a:t>Psalm 119:76 (NIV) </a:t>
            </a:r>
          </a:p>
        </p:txBody>
      </p:sp>
      <p:pic>
        <p:nvPicPr>
          <p:cNvPr id="41986" name="Picture 2" descr="Image result for two criminals crucified with jes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6963" y="2524125"/>
            <a:ext cx="7288212" cy="409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nodeType="clickEffect">
                                  <p:stCondLst>
                                    <p:cond delay="0"/>
                                  </p:stCondLst>
                                  <p:childTnLst>
                                    <p:set>
                                      <p:cBhvr>
                                        <p:cTn id="11" dur="1" fill="hold">
                                          <p:stCondLst>
                                            <p:cond delay="0"/>
                                          </p:stCondLst>
                                        </p:cTn>
                                        <p:tgtEl>
                                          <p:spTgt spid="41986"/>
                                        </p:tgtEl>
                                        <p:attrNameLst>
                                          <p:attrName>style.visibility</p:attrName>
                                        </p:attrNameLst>
                                      </p:cBhvr>
                                      <p:to>
                                        <p:strVal val="visible"/>
                                      </p:to>
                                    </p:set>
                                    <p:animEffect transition="in" filter="fade">
                                      <p:cBhvr>
                                        <p:cTn id="12" dur="1000"/>
                                        <p:tgtEl>
                                          <p:spTgt spid="41986"/>
                                        </p:tgtEl>
                                      </p:cBhvr>
                                    </p:animEffect>
                                    <p:anim calcmode="lin" valueType="num">
                                      <p:cBhvr>
                                        <p:cTn id="13" dur="1000" fill="hold"/>
                                        <p:tgtEl>
                                          <p:spTgt spid="41986"/>
                                        </p:tgtEl>
                                        <p:attrNameLst>
                                          <p:attrName>ppt_x</p:attrName>
                                        </p:attrNameLst>
                                      </p:cBhvr>
                                      <p:tavLst>
                                        <p:tav tm="0">
                                          <p:val>
                                            <p:strVal val="#ppt_x"/>
                                          </p:val>
                                        </p:tav>
                                        <p:tav tm="100000">
                                          <p:val>
                                            <p:strVal val="#ppt_x"/>
                                          </p:val>
                                        </p:tav>
                                      </p:tavLst>
                                    </p:anim>
                                    <p:anim calcmode="lin" valueType="num">
                                      <p:cBhvr>
                                        <p:cTn id="14" dur="1000" fill="hold"/>
                                        <p:tgtEl>
                                          <p:spTgt spid="419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8196" name="Picture 4" descr="Image result for the event was the cross of Jes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4163" y="117475"/>
            <a:ext cx="6448425" cy="332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a:spLocks noChangeArrowheads="1"/>
          </p:cNvSpPr>
          <p:nvPr/>
        </p:nvSpPr>
        <p:spPr bwMode="auto">
          <a:xfrm>
            <a:off x="263525" y="3633788"/>
            <a:ext cx="11571288" cy="31083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nSpc>
                <a:spcPct val="100000"/>
              </a:lnSpc>
              <a:spcBef>
                <a:spcPct val="0"/>
              </a:spcBef>
              <a:buFontTx/>
              <a:buNone/>
            </a:pPr>
            <a:r>
              <a:rPr lang="en-GB" altLang="en-US" b="1" i="1">
                <a:latin typeface="Times New Roman" pitchFamily="18" charset="0"/>
                <a:cs typeface="Times New Roman" pitchFamily="18" charset="0"/>
              </a:rPr>
              <a:t>Titus 2:11-14 </a:t>
            </a:r>
          </a:p>
          <a:p>
            <a:pPr algn="just">
              <a:lnSpc>
                <a:spcPct val="100000"/>
              </a:lnSpc>
              <a:spcBef>
                <a:spcPct val="0"/>
              </a:spcBef>
              <a:buFontTx/>
              <a:buNone/>
            </a:pPr>
            <a:r>
              <a:rPr lang="en-GB" altLang="en-US">
                <a:latin typeface="Times New Roman" pitchFamily="18" charset="0"/>
                <a:cs typeface="Times New Roman" pitchFamily="18" charset="0"/>
              </a:rPr>
              <a:t>“For the grace of God that brings salvation has appeared to all men. </a:t>
            </a:r>
            <a:r>
              <a:rPr lang="en-GB" altLang="en-US" b="1">
                <a:solidFill>
                  <a:srgbClr val="FF0000"/>
                </a:solidFill>
                <a:latin typeface="Times New Roman" pitchFamily="18" charset="0"/>
                <a:cs typeface="Times New Roman" pitchFamily="18" charset="0"/>
              </a:rPr>
              <a:t>It teaches us to say “No” to ungodliness </a:t>
            </a:r>
            <a:r>
              <a:rPr lang="en-GB" altLang="en-US">
                <a:latin typeface="Times New Roman" pitchFamily="18" charset="0"/>
                <a:cs typeface="Times New Roman" pitchFamily="18" charset="0"/>
              </a:rPr>
              <a:t>and worldly passions, and to live self-controlled, upright and godly lives in this present age, while we wait for the blessed hope—the glorious appearing of our great God and Saviour, Jesus Christ, who gave himself for us to redeem us from all wickedness and to purify for himself a people that are his very own, eager to do what is good.”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8196"/>
                                        </p:tgtEl>
                                        <p:attrNameLst>
                                          <p:attrName>style.visibility</p:attrName>
                                        </p:attrNameLst>
                                      </p:cBhvr>
                                      <p:to>
                                        <p:strVal val="visible"/>
                                      </p:to>
                                    </p:set>
                                    <p:animEffect transition="in" filter="fade">
                                      <p:cBhvr>
                                        <p:cTn id="7" dur="1000"/>
                                        <p:tgtEl>
                                          <p:spTgt spid="8196"/>
                                        </p:tgtEl>
                                      </p:cBhvr>
                                    </p:animEffect>
                                    <p:anim calcmode="lin" valueType="num">
                                      <p:cBhvr>
                                        <p:cTn id="8" dur="1000" fill="hold"/>
                                        <p:tgtEl>
                                          <p:spTgt spid="8196"/>
                                        </p:tgtEl>
                                        <p:attrNameLst>
                                          <p:attrName>ppt_x</p:attrName>
                                        </p:attrNameLst>
                                      </p:cBhvr>
                                      <p:tavLst>
                                        <p:tav tm="0">
                                          <p:val>
                                            <p:strVal val="#ppt_x"/>
                                          </p:val>
                                        </p:tav>
                                        <p:tav tm="100000">
                                          <p:val>
                                            <p:strVal val="#ppt_x"/>
                                          </p:val>
                                        </p:tav>
                                      </p:tavLst>
                                    </p:anim>
                                    <p:anim calcmode="lin" valueType="num">
                                      <p:cBhvr>
                                        <p:cTn id="9" dur="1000" fill="hold"/>
                                        <p:tgtEl>
                                          <p:spTgt spid="8196"/>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p:cNvSpPr>
            <a:spLocks noChangeArrowheads="1"/>
          </p:cNvSpPr>
          <p:nvPr/>
        </p:nvSpPr>
        <p:spPr bwMode="auto">
          <a:xfrm>
            <a:off x="304800" y="4984750"/>
            <a:ext cx="11617325" cy="1422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just">
              <a:buFont typeface="Arial" charset="0"/>
              <a:buNone/>
            </a:pPr>
            <a:r>
              <a:rPr lang="en-GB" altLang="en-US" sz="4800">
                <a:latin typeface="Times New Roman" pitchFamily="18" charset="0"/>
                <a:cs typeface="Times New Roman" pitchFamily="18" charset="0"/>
              </a:rPr>
              <a:t>When we really surrender, there is something there for us…Mercy…Compassion</a:t>
            </a:r>
          </a:p>
        </p:txBody>
      </p:sp>
      <p:sp>
        <p:nvSpPr>
          <p:cNvPr id="4" name="Rectangle 3"/>
          <p:cNvSpPr>
            <a:spLocks noChangeArrowheads="1"/>
          </p:cNvSpPr>
          <p:nvPr/>
        </p:nvSpPr>
        <p:spPr bwMode="auto">
          <a:xfrm>
            <a:off x="2200275" y="266700"/>
            <a:ext cx="83581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nSpc>
                <a:spcPct val="100000"/>
              </a:lnSpc>
              <a:spcBef>
                <a:spcPct val="0"/>
              </a:spcBef>
              <a:buFontTx/>
              <a:buNone/>
            </a:pPr>
            <a:r>
              <a:rPr lang="en-GB" altLang="en-US" sz="3600" b="1">
                <a:solidFill>
                  <a:schemeClr val="bg1"/>
                </a:solidFill>
                <a:latin typeface="Times New Roman" pitchFamily="18" charset="0"/>
                <a:cs typeface="Times New Roman" pitchFamily="18" charset="0"/>
              </a:rPr>
              <a:t>May your unfailing love be my comfort…</a:t>
            </a:r>
            <a:endParaRPr lang="en-GB" altLang="en-US" sz="3600" b="1">
              <a:solidFill>
                <a:schemeClr val="bg1"/>
              </a:solidFill>
            </a:endParaRPr>
          </a:p>
        </p:txBody>
      </p:sp>
      <p:pic>
        <p:nvPicPr>
          <p:cNvPr id="11270" name="Picture 6" descr="Image result for Surrend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7813" y="1096963"/>
            <a:ext cx="6934200" cy="363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11270"/>
                                        </p:tgtEl>
                                        <p:attrNameLst>
                                          <p:attrName>style.visibility</p:attrName>
                                        </p:attrNameLst>
                                      </p:cBhvr>
                                      <p:to>
                                        <p:strVal val="visible"/>
                                      </p:to>
                                    </p:set>
                                    <p:animEffect transition="in" filter="barn(inVertical)">
                                      <p:cBhvr>
                                        <p:cTn id="12" dur="500"/>
                                        <p:tgtEl>
                                          <p:spTgt spid="1127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autoUpdateAnimBg="0"/>
      <p:bldP spid="4"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p:cNvSpPr>
            <a:spLocks noChangeArrowheads="1"/>
          </p:cNvSpPr>
          <p:nvPr/>
        </p:nvSpPr>
        <p:spPr bwMode="auto">
          <a:xfrm>
            <a:off x="468313" y="560388"/>
            <a:ext cx="11442700" cy="1927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just">
              <a:buFont typeface="Arial" charset="0"/>
              <a:buNone/>
            </a:pPr>
            <a:r>
              <a:rPr lang="en-GB" altLang="en-US" sz="4400">
                <a:latin typeface="Times New Roman" pitchFamily="18" charset="0"/>
                <a:cs typeface="Times New Roman" pitchFamily="18" charset="0"/>
              </a:rPr>
              <a:t>“Let your </a:t>
            </a:r>
            <a:r>
              <a:rPr lang="en-GB" altLang="en-US" sz="4400" b="1">
                <a:solidFill>
                  <a:srgbClr val="FF0000"/>
                </a:solidFill>
                <a:latin typeface="Times New Roman" pitchFamily="18" charset="0"/>
                <a:cs typeface="Times New Roman" pitchFamily="18" charset="0"/>
              </a:rPr>
              <a:t>compassion</a:t>
            </a:r>
            <a:r>
              <a:rPr lang="en-GB" altLang="en-US" sz="4400">
                <a:latin typeface="Times New Roman" pitchFamily="18" charset="0"/>
                <a:cs typeface="Times New Roman" pitchFamily="18" charset="0"/>
              </a:rPr>
              <a:t> come to me that I may live, for your law is my delight.”</a:t>
            </a:r>
          </a:p>
          <a:p>
            <a:pPr>
              <a:lnSpc>
                <a:spcPct val="100000"/>
              </a:lnSpc>
              <a:spcBef>
                <a:spcPct val="0"/>
              </a:spcBef>
              <a:buFontTx/>
              <a:buNone/>
            </a:pPr>
            <a:r>
              <a:rPr lang="en-GB" altLang="en-US" sz="4000" b="1">
                <a:solidFill>
                  <a:srgbClr val="000000"/>
                </a:solidFill>
                <a:latin typeface="Times New Roman" pitchFamily="18" charset="0"/>
                <a:cs typeface="Times New Roman" pitchFamily="18" charset="0"/>
              </a:rPr>
              <a:t>Psalm 119:77 (NIV)</a:t>
            </a:r>
            <a:endParaRPr lang="en-GB" altLang="en-US" sz="4000">
              <a:latin typeface="Times New Roman" pitchFamily="18" charset="0"/>
              <a:cs typeface="Times New Roman" pitchFamily="18" charset="0"/>
            </a:endParaRPr>
          </a:p>
        </p:txBody>
      </p:sp>
      <p:sp>
        <p:nvSpPr>
          <p:cNvPr id="4" name="Rectangle 3"/>
          <p:cNvSpPr>
            <a:spLocks noChangeArrowheads="1"/>
          </p:cNvSpPr>
          <p:nvPr/>
        </p:nvSpPr>
        <p:spPr bwMode="auto">
          <a:xfrm>
            <a:off x="468313" y="3303588"/>
            <a:ext cx="11442700" cy="1927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buFont typeface="Arial" charset="0"/>
              <a:buNone/>
            </a:pPr>
            <a:r>
              <a:rPr lang="en-GB" altLang="en-US" sz="4400">
                <a:latin typeface="Times New Roman" pitchFamily="18" charset="0"/>
                <a:cs typeface="Times New Roman" pitchFamily="18" charset="0"/>
              </a:rPr>
              <a:t>“Let Your </a:t>
            </a:r>
            <a:r>
              <a:rPr lang="en-GB" altLang="en-US" sz="4400" b="1">
                <a:solidFill>
                  <a:srgbClr val="FF0000"/>
                </a:solidFill>
                <a:latin typeface="Times New Roman" pitchFamily="18" charset="0"/>
                <a:cs typeface="Times New Roman" pitchFamily="18" charset="0"/>
              </a:rPr>
              <a:t>mercy</a:t>
            </a:r>
            <a:r>
              <a:rPr lang="en-GB" altLang="en-US" sz="4400">
                <a:latin typeface="Times New Roman" pitchFamily="18" charset="0"/>
                <a:cs typeface="Times New Roman" pitchFamily="18" charset="0"/>
              </a:rPr>
              <a:t> come to me, that I may live; for Your law is my delight”.</a:t>
            </a:r>
          </a:p>
          <a:p>
            <a:pPr>
              <a:lnSpc>
                <a:spcPct val="100000"/>
              </a:lnSpc>
              <a:spcBef>
                <a:spcPct val="0"/>
              </a:spcBef>
              <a:buFontTx/>
              <a:buNone/>
            </a:pPr>
            <a:r>
              <a:rPr lang="en-GB" altLang="en-US" sz="4000" b="1">
                <a:solidFill>
                  <a:srgbClr val="000000"/>
                </a:solidFill>
                <a:latin typeface="Times New Roman" pitchFamily="18" charset="0"/>
                <a:cs typeface="Times New Roman" pitchFamily="18" charset="0"/>
              </a:rPr>
              <a:t>Psalm 119:77 (NKJV)</a:t>
            </a:r>
            <a:endParaRPr lang="en-GB" altLang="en-US" sz="40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p:cNvSpPr>
            <a:spLocks noChangeArrowheads="1"/>
          </p:cNvSpPr>
          <p:nvPr/>
        </p:nvSpPr>
        <p:spPr bwMode="auto">
          <a:xfrm>
            <a:off x="468313" y="560388"/>
            <a:ext cx="11442700" cy="26035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just">
              <a:buFont typeface="Arial" charset="0"/>
              <a:buNone/>
            </a:pPr>
            <a:r>
              <a:rPr lang="en-GB" altLang="en-US" sz="4400">
                <a:latin typeface="Times New Roman" pitchFamily="18" charset="0"/>
                <a:cs typeface="Times New Roman" pitchFamily="18" charset="0"/>
              </a:rPr>
              <a:t>“May the arrogant be put to shame for wronging me without cause; but I will meditate on your precepts”.</a:t>
            </a:r>
          </a:p>
          <a:p>
            <a:pPr algn="just">
              <a:buFont typeface="Arial" charset="0"/>
              <a:buNone/>
            </a:pPr>
            <a:r>
              <a:rPr lang="en-GB" altLang="en-US" sz="4000" b="1">
                <a:solidFill>
                  <a:srgbClr val="FF0000"/>
                </a:solidFill>
                <a:latin typeface="Times New Roman" pitchFamily="18" charset="0"/>
                <a:cs typeface="Times New Roman" pitchFamily="18" charset="0"/>
              </a:rPr>
              <a:t>Psalm 119:78 (NIV)</a:t>
            </a:r>
          </a:p>
        </p:txBody>
      </p:sp>
      <p:sp>
        <p:nvSpPr>
          <p:cNvPr id="4" name="Rectangle 3"/>
          <p:cNvSpPr>
            <a:spLocks noChangeArrowheads="1"/>
          </p:cNvSpPr>
          <p:nvPr/>
        </p:nvSpPr>
        <p:spPr bwMode="auto">
          <a:xfrm>
            <a:off x="468313" y="3632200"/>
            <a:ext cx="11442700" cy="25352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just">
              <a:buFont typeface="Arial" charset="0"/>
              <a:buNone/>
            </a:pPr>
            <a:r>
              <a:rPr lang="en-GB" altLang="en-US" sz="4400">
                <a:latin typeface="Times New Roman" pitchFamily="18" charset="0"/>
                <a:cs typeface="Times New Roman" pitchFamily="18" charset="0"/>
              </a:rPr>
              <a:t>“Let the insolent be put to shame, because they have wronged me with falsehood; as for me, I will meditate on Your precepts”.</a:t>
            </a:r>
          </a:p>
          <a:p>
            <a:pPr>
              <a:lnSpc>
                <a:spcPct val="100000"/>
              </a:lnSpc>
              <a:spcBef>
                <a:spcPct val="0"/>
              </a:spcBef>
              <a:buFontTx/>
              <a:buNone/>
            </a:pPr>
            <a:r>
              <a:rPr lang="en-GB" altLang="en-US" sz="4000" b="1">
                <a:solidFill>
                  <a:srgbClr val="FF0000"/>
                </a:solidFill>
                <a:latin typeface="Times New Roman" pitchFamily="18" charset="0"/>
                <a:cs typeface="Times New Roman" pitchFamily="18" charset="0"/>
              </a:rPr>
              <a:t>Psalm 119:78 (NKJV)</a:t>
            </a:r>
            <a:endParaRPr lang="en-GB" altLang="en-US" sz="400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p:cNvSpPr>
            <a:spLocks noChangeArrowheads="1"/>
          </p:cNvSpPr>
          <p:nvPr/>
        </p:nvSpPr>
        <p:spPr bwMode="auto">
          <a:xfrm>
            <a:off x="468313" y="3632200"/>
            <a:ext cx="11442700" cy="13112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just">
              <a:buFont typeface="Arial" charset="0"/>
              <a:buNone/>
            </a:pPr>
            <a:r>
              <a:rPr lang="en-GB" altLang="en-US" sz="4400">
                <a:latin typeface="Times New Roman" pitchFamily="18" charset="0"/>
                <a:cs typeface="Times New Roman" pitchFamily="18" charset="0"/>
              </a:rPr>
              <a:t>We should cry out to God for His justice and His dealing with those who seek to destroy us. </a:t>
            </a:r>
            <a:endParaRPr lang="en-GB" altLang="en-US" sz="4000">
              <a:solidFill>
                <a:srgbClr val="FF0000"/>
              </a:solidFill>
              <a:latin typeface="Times New Roman" pitchFamily="18" charset="0"/>
              <a:cs typeface="Times New Roman" pitchFamily="18" charset="0"/>
            </a:endParaRPr>
          </a:p>
        </p:txBody>
      </p:sp>
      <p:pic>
        <p:nvPicPr>
          <p:cNvPr id="43010" name="Picture 2" descr="Image result for humili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6425" y="55563"/>
            <a:ext cx="6000750" cy="333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a:spLocks noChangeArrowheads="1"/>
          </p:cNvSpPr>
          <p:nvPr/>
        </p:nvSpPr>
        <p:spPr bwMode="auto">
          <a:xfrm>
            <a:off x="468313" y="5330825"/>
            <a:ext cx="117871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nSpc>
                <a:spcPct val="100000"/>
              </a:lnSpc>
              <a:spcBef>
                <a:spcPct val="0"/>
              </a:spcBef>
              <a:buFontTx/>
              <a:buNone/>
            </a:pPr>
            <a:r>
              <a:rPr lang="en-GB" altLang="en-US" sz="3200" b="1">
                <a:solidFill>
                  <a:schemeClr val="bg1"/>
                </a:solidFill>
                <a:latin typeface="Times New Roman" pitchFamily="18" charset="0"/>
                <a:cs typeface="Times New Roman" pitchFamily="18" charset="0"/>
              </a:rPr>
              <a:t>We need to meditate on the Word of God and serve Him faithfully.</a:t>
            </a:r>
          </a:p>
        </p:txBody>
      </p:sp>
      <p:sp>
        <p:nvSpPr>
          <p:cNvPr id="5" name="Rectangle 4"/>
          <p:cNvSpPr>
            <a:spLocks noChangeArrowheads="1"/>
          </p:cNvSpPr>
          <p:nvPr/>
        </p:nvSpPr>
        <p:spPr bwMode="auto">
          <a:xfrm>
            <a:off x="2103438" y="6034088"/>
            <a:ext cx="78454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just">
              <a:lnSpc>
                <a:spcPct val="100000"/>
              </a:lnSpc>
              <a:spcBef>
                <a:spcPct val="0"/>
              </a:spcBef>
              <a:buFontTx/>
              <a:buNone/>
            </a:pPr>
            <a:r>
              <a:rPr lang="en-GB" altLang="en-US" sz="4000" b="1">
                <a:solidFill>
                  <a:srgbClr val="FFFF00"/>
                </a:solidFill>
                <a:latin typeface="Times New Roman" pitchFamily="18" charset="0"/>
                <a:cs typeface="Times New Roman" pitchFamily="18" charset="0"/>
              </a:rPr>
              <a:t>“I will meditate on Your precepts”.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43010"/>
                                        </p:tgtEl>
                                        <p:attrNameLst>
                                          <p:attrName>style.visibility</p:attrName>
                                        </p:attrNameLst>
                                      </p:cBhvr>
                                      <p:to>
                                        <p:strVal val="visible"/>
                                      </p:to>
                                    </p:set>
                                    <p:animEffect transition="in" filter="barn(inVertical)">
                                      <p:cBhvr>
                                        <p:cTn id="7" dur="500"/>
                                        <p:tgtEl>
                                          <p:spTgt spid="430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p:cNvSpPr>
            <a:spLocks noChangeArrowheads="1"/>
          </p:cNvSpPr>
          <p:nvPr/>
        </p:nvSpPr>
        <p:spPr bwMode="auto">
          <a:xfrm>
            <a:off x="539750" y="350838"/>
            <a:ext cx="11323638" cy="1927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just">
              <a:buFont typeface="Arial" charset="0"/>
              <a:buNone/>
            </a:pPr>
            <a:r>
              <a:rPr lang="en-GB" altLang="en-US" sz="4400">
                <a:latin typeface="Times New Roman" pitchFamily="18" charset="0"/>
                <a:cs typeface="Times New Roman" pitchFamily="18" charset="0"/>
              </a:rPr>
              <a:t>“May those who fear you turn to me, those who understand your statutes.”</a:t>
            </a:r>
          </a:p>
          <a:p>
            <a:pPr>
              <a:lnSpc>
                <a:spcPct val="100000"/>
              </a:lnSpc>
              <a:spcBef>
                <a:spcPct val="0"/>
              </a:spcBef>
              <a:buFontTx/>
              <a:buNone/>
            </a:pPr>
            <a:r>
              <a:rPr lang="en-GB" altLang="en-US" sz="4000" b="1">
                <a:solidFill>
                  <a:srgbClr val="FF0000"/>
                </a:solidFill>
                <a:latin typeface="Times New Roman" pitchFamily="18" charset="0"/>
                <a:cs typeface="Times New Roman" pitchFamily="18" charset="0"/>
              </a:rPr>
              <a:t>Psalm 119:79 (NIV)</a:t>
            </a:r>
            <a:endParaRPr lang="en-GB" altLang="en-US" sz="4000">
              <a:solidFill>
                <a:srgbClr val="FF0000"/>
              </a:solidFill>
              <a:latin typeface="Times New Roman" pitchFamily="18" charset="0"/>
              <a:cs typeface="Times New Roman" pitchFamily="18" charset="0"/>
            </a:endParaRPr>
          </a:p>
        </p:txBody>
      </p:sp>
      <p:sp>
        <p:nvSpPr>
          <p:cNvPr id="6" name="Rectangle 5"/>
          <p:cNvSpPr>
            <a:spLocks noChangeArrowheads="1"/>
          </p:cNvSpPr>
          <p:nvPr/>
        </p:nvSpPr>
        <p:spPr bwMode="auto">
          <a:xfrm>
            <a:off x="539750" y="3586163"/>
            <a:ext cx="11323638" cy="21240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just">
              <a:lnSpc>
                <a:spcPct val="100000"/>
              </a:lnSpc>
              <a:spcBef>
                <a:spcPct val="0"/>
              </a:spcBef>
              <a:buFontTx/>
              <a:buNone/>
            </a:pPr>
            <a:r>
              <a:rPr lang="en-GB" altLang="en-US" sz="4400">
                <a:latin typeface="Times New Roman" pitchFamily="18" charset="0"/>
                <a:cs typeface="Times New Roman" pitchFamily="18" charset="0"/>
              </a:rPr>
              <a:t>May I </a:t>
            </a:r>
            <a:r>
              <a:rPr lang="en-GB" altLang="en-US" sz="4400" b="1">
                <a:solidFill>
                  <a:srgbClr val="000099"/>
                </a:solidFill>
                <a:latin typeface="Times New Roman" pitchFamily="18" charset="0"/>
                <a:cs typeface="Times New Roman" pitchFamily="18" charset="0"/>
              </a:rPr>
              <a:t>wholeheartedly follow your decrees</a:t>
            </a:r>
            <a:r>
              <a:rPr lang="en-GB" altLang="en-US" sz="4400">
                <a:latin typeface="Times New Roman" pitchFamily="18" charset="0"/>
                <a:cs typeface="Times New Roman" pitchFamily="18" charset="0"/>
              </a:rPr>
              <a:t>,</a:t>
            </a:r>
            <a:br>
              <a:rPr lang="en-GB" altLang="en-US" sz="4400">
                <a:latin typeface="Times New Roman" pitchFamily="18" charset="0"/>
                <a:cs typeface="Times New Roman" pitchFamily="18" charset="0"/>
              </a:rPr>
            </a:br>
            <a:r>
              <a:rPr lang="en-GB" altLang="en-US" sz="4400">
                <a:latin typeface="Times New Roman" pitchFamily="18" charset="0"/>
                <a:cs typeface="Times New Roman" pitchFamily="18" charset="0"/>
              </a:rPr>
              <a:t>that I may not be put to shame.</a:t>
            </a:r>
          </a:p>
          <a:p>
            <a:pPr>
              <a:lnSpc>
                <a:spcPct val="100000"/>
              </a:lnSpc>
              <a:spcBef>
                <a:spcPct val="0"/>
              </a:spcBef>
              <a:buFontTx/>
              <a:buNone/>
            </a:pPr>
            <a:r>
              <a:rPr lang="en-GB" altLang="en-US" sz="4400" b="1">
                <a:solidFill>
                  <a:srgbClr val="FF0000"/>
                </a:solidFill>
                <a:latin typeface="Times New Roman" pitchFamily="18" charset="0"/>
                <a:cs typeface="Times New Roman" pitchFamily="18" charset="0"/>
              </a:rPr>
              <a:t>Psalm 119:80 (NIV)</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p:cNvSpPr>
            <a:spLocks noChangeArrowheads="1"/>
          </p:cNvSpPr>
          <p:nvPr/>
        </p:nvSpPr>
        <p:spPr bwMode="auto">
          <a:xfrm>
            <a:off x="468313" y="3227388"/>
            <a:ext cx="11349037" cy="31702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a:lnSpc>
                <a:spcPct val="100000"/>
              </a:lnSpc>
              <a:spcBef>
                <a:spcPct val="0"/>
              </a:spcBef>
              <a:buFontTx/>
              <a:buNone/>
            </a:pPr>
            <a:r>
              <a:rPr lang="en-GB" altLang="en-US" sz="4000" b="1">
                <a:solidFill>
                  <a:srgbClr val="000000"/>
                </a:solidFill>
                <a:latin typeface="Times New Roman" pitchFamily="18" charset="0"/>
                <a:cs typeface="Times New Roman" pitchFamily="18" charset="0"/>
              </a:rPr>
              <a:t>Matthew 5:16 (TPT)</a:t>
            </a:r>
          </a:p>
          <a:p>
            <a:pPr algn="just">
              <a:lnSpc>
                <a:spcPct val="100000"/>
              </a:lnSpc>
              <a:spcBef>
                <a:spcPct val="0"/>
              </a:spcBef>
              <a:buFontTx/>
              <a:buNone/>
            </a:pPr>
            <a:r>
              <a:rPr lang="en-GB" altLang="en-US" sz="4000">
                <a:latin typeface="Times New Roman" pitchFamily="18" charset="0"/>
                <a:cs typeface="Times New Roman" pitchFamily="18" charset="0"/>
              </a:rPr>
              <a:t>“So don’t hide your light! Let </a:t>
            </a:r>
            <a:r>
              <a:rPr lang="en-GB" altLang="en-US" sz="4000" b="1">
                <a:solidFill>
                  <a:srgbClr val="FF0000"/>
                </a:solidFill>
                <a:latin typeface="Times New Roman" pitchFamily="18" charset="0"/>
                <a:cs typeface="Times New Roman" pitchFamily="18" charset="0"/>
              </a:rPr>
              <a:t>it shine brightly </a:t>
            </a:r>
            <a:r>
              <a:rPr lang="en-GB" altLang="en-US" sz="4000">
                <a:latin typeface="Times New Roman" pitchFamily="18" charset="0"/>
                <a:cs typeface="Times New Roman" pitchFamily="18" charset="0"/>
              </a:rPr>
              <a:t>before others, so that the commendable things you do will shine as light upon them, and then they will give their praise to your Father in heaven.”</a:t>
            </a:r>
          </a:p>
        </p:txBody>
      </p:sp>
      <p:pic>
        <p:nvPicPr>
          <p:cNvPr id="12295" name="Picture 7" descr="Image result for The Bib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76613" y="244475"/>
            <a:ext cx="4724400" cy="283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12295"/>
                                        </p:tgtEl>
                                        <p:attrNameLst>
                                          <p:attrName>style.visibility</p:attrName>
                                        </p:attrNameLst>
                                      </p:cBhvr>
                                      <p:to>
                                        <p:strVal val="visible"/>
                                      </p:to>
                                    </p:set>
                                    <p:animEffect transition="in" filter="barn(inVertical)">
                                      <p:cBhvr>
                                        <p:cTn id="7" dur="500"/>
                                        <p:tgtEl>
                                          <p:spTgt spid="1229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19458" name="Rectangle 1"/>
          <p:cNvSpPr>
            <a:spLocks noChangeArrowheads="1"/>
          </p:cNvSpPr>
          <p:nvPr/>
        </p:nvSpPr>
        <p:spPr bwMode="auto">
          <a:xfrm>
            <a:off x="2338388" y="314325"/>
            <a:ext cx="6959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a:lnSpc>
                <a:spcPct val="100000"/>
              </a:lnSpc>
              <a:spcBef>
                <a:spcPct val="0"/>
              </a:spcBef>
              <a:buFontTx/>
              <a:buNone/>
            </a:pPr>
            <a:r>
              <a:rPr lang="en-GB" altLang="en-US" sz="4800" b="1">
                <a:solidFill>
                  <a:srgbClr val="FFFF00"/>
                </a:solidFill>
                <a:latin typeface="Times New Roman" pitchFamily="18" charset="0"/>
                <a:cs typeface="Times New Roman" pitchFamily="18" charset="0"/>
              </a:rPr>
              <a:t>Lessons from Psalms #23:</a:t>
            </a:r>
          </a:p>
        </p:txBody>
      </p:sp>
      <p:sp>
        <p:nvSpPr>
          <p:cNvPr id="19459" name="Rectangle 2"/>
          <p:cNvSpPr>
            <a:spLocks noChangeArrowheads="1"/>
          </p:cNvSpPr>
          <p:nvPr/>
        </p:nvSpPr>
        <p:spPr bwMode="auto">
          <a:xfrm>
            <a:off x="1625600" y="1649413"/>
            <a:ext cx="872807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a:lnSpc>
                <a:spcPct val="100000"/>
              </a:lnSpc>
              <a:spcBef>
                <a:spcPct val="0"/>
              </a:spcBef>
              <a:buFontTx/>
              <a:buNone/>
            </a:pPr>
            <a:r>
              <a:rPr lang="en-GB" altLang="en-US" sz="6000" b="1">
                <a:solidFill>
                  <a:schemeClr val="bg1"/>
                </a:solidFill>
                <a:latin typeface="Times New Roman" pitchFamily="18" charset="0"/>
                <a:cs typeface="Times New Roman" pitchFamily="18" charset="0"/>
              </a:rPr>
              <a:t>Hope in The Word of God</a:t>
            </a:r>
          </a:p>
        </p:txBody>
      </p:sp>
      <p:sp>
        <p:nvSpPr>
          <p:cNvPr id="8" name="Rectangle 7"/>
          <p:cNvSpPr/>
          <p:nvPr/>
        </p:nvSpPr>
        <p:spPr>
          <a:xfrm>
            <a:off x="4057650" y="4000500"/>
            <a:ext cx="3500438" cy="646113"/>
          </a:xfrm>
          <a:prstGeom prst="rect">
            <a:avLst/>
          </a:prstGeom>
          <a:solidFill>
            <a:schemeClr val="bg1"/>
          </a:solidFill>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altLang="en-US" sz="3600" b="1">
                <a:latin typeface="Times New Roman" pitchFamily="18" charset="0"/>
                <a:cs typeface="Times New Roman" pitchFamily="18" charset="0"/>
              </a:rPr>
              <a:t>Psalm 119:73-80</a:t>
            </a:r>
            <a:endParaRPr lang="en-GB" altLang="en-US" sz="3600" b="1"/>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pic>
        <p:nvPicPr>
          <p:cNvPr id="3074" name="Picture 10" descr="Image result for Hop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1288" y="292100"/>
            <a:ext cx="9525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a:spLocks noChangeArrowheads="1"/>
          </p:cNvSpPr>
          <p:nvPr/>
        </p:nvSpPr>
        <p:spPr bwMode="auto">
          <a:xfrm>
            <a:off x="2100263" y="5307013"/>
            <a:ext cx="765651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nSpc>
                <a:spcPct val="100000"/>
              </a:lnSpc>
              <a:spcBef>
                <a:spcPct val="0"/>
              </a:spcBef>
              <a:buFontTx/>
              <a:buNone/>
            </a:pPr>
            <a:r>
              <a:rPr lang="en-GB" altLang="en-US" sz="5400" b="1">
                <a:solidFill>
                  <a:srgbClr val="FFFF00"/>
                </a:solidFill>
                <a:latin typeface="Times New Roman" pitchFamily="18" charset="0"/>
                <a:cs typeface="Times New Roman" pitchFamily="18" charset="0"/>
              </a:rPr>
              <a:t>Hope in the Word of God</a:t>
            </a:r>
            <a:endParaRPr lang="en-GB" altLang="en-US" sz="5400">
              <a:solidFill>
                <a:srgbClr val="FFFF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00CC"/>
        </a:solidFill>
        <a:effectLst/>
      </p:bgPr>
    </p:bg>
    <p:spTree>
      <p:nvGrpSpPr>
        <p:cNvPr id="1" name=""/>
        <p:cNvGrpSpPr/>
        <p:nvPr/>
      </p:nvGrpSpPr>
      <p:grpSpPr>
        <a:xfrm>
          <a:off x="0" y="0"/>
          <a:ext cx="0" cy="0"/>
          <a:chOff x="0" y="0"/>
          <a:chExt cx="0" cy="0"/>
        </a:xfrm>
      </p:grpSpPr>
      <p:sp>
        <p:nvSpPr>
          <p:cNvPr id="4098" name="Rectangle 2"/>
          <p:cNvSpPr>
            <a:spLocks noChangeArrowheads="1"/>
          </p:cNvSpPr>
          <p:nvPr/>
        </p:nvSpPr>
        <p:spPr bwMode="auto">
          <a:xfrm>
            <a:off x="373063" y="1143000"/>
            <a:ext cx="4327525" cy="9223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nSpc>
                <a:spcPct val="100000"/>
              </a:lnSpc>
              <a:spcBef>
                <a:spcPct val="0"/>
              </a:spcBef>
              <a:buFont typeface="Arial" charset="0"/>
              <a:buNone/>
            </a:pPr>
            <a:r>
              <a:rPr lang="en-GB" altLang="en-US" sz="5400" b="1">
                <a:latin typeface="Times New Roman" pitchFamily="18" charset="0"/>
                <a:cs typeface="Times New Roman" pitchFamily="18" charset="0"/>
              </a:rPr>
              <a:t>Let’s Pray…</a:t>
            </a:r>
            <a:endParaRPr lang="en-GB" altLang="en-US" sz="5400" b="1" i="1">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a:spLocks noChangeArrowheads="1"/>
          </p:cNvSpPr>
          <p:nvPr/>
        </p:nvSpPr>
        <p:spPr bwMode="auto">
          <a:xfrm>
            <a:off x="550863" y="93663"/>
            <a:ext cx="11042650" cy="18827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just">
              <a:buFont typeface="Arial" charset="0"/>
              <a:buNone/>
            </a:pPr>
            <a:r>
              <a:rPr lang="en-GB" altLang="en-US" sz="3600" b="1">
                <a:latin typeface="Times New Roman" pitchFamily="18" charset="0"/>
                <a:cs typeface="Times New Roman" pitchFamily="18" charset="0"/>
              </a:rPr>
              <a:t>Yodh</a:t>
            </a:r>
            <a:r>
              <a:rPr lang="en-GB" altLang="en-US" sz="3600">
                <a:latin typeface="Times New Roman" pitchFamily="18" charset="0"/>
                <a:cs typeface="Times New Roman" pitchFamily="18" charset="0"/>
              </a:rPr>
              <a:t> means “arm” or “hands”, and its form suggests a hand that is reaching towards heaven. In addition, this letter somewhat resembles a man in prayer:</a:t>
            </a:r>
          </a:p>
          <a:p>
            <a:pPr algn="just">
              <a:buFont typeface="Arial" charset="0"/>
              <a:buNone/>
            </a:pPr>
            <a:r>
              <a:rPr lang="en-GB" altLang="en-US" sz="1200">
                <a:latin typeface="Times New Roman" pitchFamily="18" charset="0"/>
                <a:cs typeface="Times New Roman" pitchFamily="18" charset="0"/>
                <a:hlinkClick r:id="rId2"/>
              </a:rPr>
              <a:t>https://www.hebrew4christians.com/Grammar/Unit_One/Aleph-Bet/Yod/yod.html</a:t>
            </a:r>
            <a:endParaRPr lang="en-GB" altLang="en-US" sz="1200">
              <a:latin typeface="Times New Roman" pitchFamily="18" charset="0"/>
              <a:cs typeface="Times New Roman" pitchFamily="18" charset="0"/>
            </a:endParaRPr>
          </a:p>
        </p:txBody>
      </p:sp>
      <p:pic>
        <p:nvPicPr>
          <p:cNvPr id="6149" name="Picture 5" descr="Image result for yod let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2333625"/>
            <a:ext cx="4935538" cy="386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6149"/>
                                        </p:tgtEl>
                                        <p:attrNameLst>
                                          <p:attrName>style.visibility</p:attrName>
                                        </p:attrNameLst>
                                      </p:cBhvr>
                                      <p:to>
                                        <p:strVal val="visible"/>
                                      </p:to>
                                    </p:set>
                                    <p:animEffect transition="in" filter="barn(inVertical)">
                                      <p:cBhvr>
                                        <p:cTn id="12" dur="500"/>
                                        <p:tgtEl>
                                          <p:spTgt spid="6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p:cNvSpPr>
            <a:spLocks noChangeArrowheads="1"/>
          </p:cNvSpPr>
          <p:nvPr/>
        </p:nvSpPr>
        <p:spPr bwMode="auto">
          <a:xfrm>
            <a:off x="457200" y="549275"/>
            <a:ext cx="11347450" cy="2047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just">
              <a:buFont typeface="Arial" charset="0"/>
              <a:buNone/>
            </a:pPr>
            <a:r>
              <a:rPr lang="en-GB" altLang="en-US" sz="4400">
                <a:latin typeface="Times New Roman" pitchFamily="18" charset="0"/>
                <a:cs typeface="Times New Roman" pitchFamily="18" charset="0"/>
              </a:rPr>
              <a:t>“Your </a:t>
            </a:r>
            <a:r>
              <a:rPr lang="en-GB" altLang="en-US" sz="4400" b="1">
                <a:solidFill>
                  <a:srgbClr val="FF0000"/>
                </a:solidFill>
                <a:latin typeface="Times New Roman" pitchFamily="18" charset="0"/>
                <a:cs typeface="Times New Roman" pitchFamily="18" charset="0"/>
              </a:rPr>
              <a:t>hands</a:t>
            </a:r>
            <a:r>
              <a:rPr lang="en-GB" altLang="en-US" sz="4400">
                <a:latin typeface="Times New Roman" pitchFamily="18" charset="0"/>
                <a:cs typeface="Times New Roman" pitchFamily="18" charset="0"/>
              </a:rPr>
              <a:t> </a:t>
            </a:r>
            <a:r>
              <a:rPr lang="en-GB" altLang="en-US" sz="4400" b="1">
                <a:solidFill>
                  <a:srgbClr val="0000CC"/>
                </a:solidFill>
                <a:latin typeface="Times New Roman" pitchFamily="18" charset="0"/>
                <a:cs typeface="Times New Roman" pitchFamily="18" charset="0"/>
              </a:rPr>
              <a:t>made</a:t>
            </a:r>
            <a:r>
              <a:rPr lang="en-GB" altLang="en-US" sz="4400">
                <a:latin typeface="Times New Roman" pitchFamily="18" charset="0"/>
                <a:cs typeface="Times New Roman" pitchFamily="18" charset="0"/>
              </a:rPr>
              <a:t> me and </a:t>
            </a:r>
            <a:r>
              <a:rPr lang="en-GB" altLang="en-US" sz="4400" b="1">
                <a:solidFill>
                  <a:srgbClr val="00B050"/>
                </a:solidFill>
                <a:latin typeface="Times New Roman" pitchFamily="18" charset="0"/>
                <a:cs typeface="Times New Roman" pitchFamily="18" charset="0"/>
              </a:rPr>
              <a:t>formed</a:t>
            </a:r>
            <a:r>
              <a:rPr lang="en-GB" altLang="en-US" sz="4400">
                <a:latin typeface="Times New Roman" pitchFamily="18" charset="0"/>
                <a:cs typeface="Times New Roman" pitchFamily="18" charset="0"/>
              </a:rPr>
              <a:t> me;</a:t>
            </a:r>
            <a:br>
              <a:rPr lang="en-GB" altLang="en-US" sz="4400">
                <a:latin typeface="Times New Roman" pitchFamily="18" charset="0"/>
                <a:cs typeface="Times New Roman" pitchFamily="18" charset="0"/>
              </a:rPr>
            </a:br>
            <a:r>
              <a:rPr lang="en-GB" altLang="en-US" sz="4400">
                <a:latin typeface="Times New Roman" pitchFamily="18" charset="0"/>
                <a:cs typeface="Times New Roman" pitchFamily="18" charset="0"/>
              </a:rPr>
              <a:t>give me understanding to learn your commands”.</a:t>
            </a:r>
          </a:p>
          <a:p>
            <a:pPr algn="just">
              <a:buFont typeface="Arial" charset="0"/>
              <a:buNone/>
            </a:pPr>
            <a:r>
              <a:rPr lang="en-GB" altLang="en-US" sz="4400" b="1" i="1">
                <a:latin typeface="Times New Roman" pitchFamily="18" charset="0"/>
                <a:cs typeface="Times New Roman" pitchFamily="18" charset="0"/>
              </a:rPr>
              <a:t>Psalm 119:73 (NIV)</a:t>
            </a:r>
          </a:p>
        </p:txBody>
      </p:sp>
      <p:sp>
        <p:nvSpPr>
          <p:cNvPr id="4" name="Rectangle 3"/>
          <p:cNvSpPr>
            <a:spLocks noChangeArrowheads="1"/>
          </p:cNvSpPr>
          <p:nvPr/>
        </p:nvSpPr>
        <p:spPr bwMode="auto">
          <a:xfrm>
            <a:off x="339725" y="3503613"/>
            <a:ext cx="11582400" cy="28019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just">
              <a:lnSpc>
                <a:spcPct val="100000"/>
              </a:lnSpc>
              <a:spcBef>
                <a:spcPct val="0"/>
              </a:spcBef>
              <a:buFontTx/>
              <a:buNone/>
            </a:pPr>
            <a:r>
              <a:rPr lang="en-GB" altLang="en-US" sz="4400">
                <a:latin typeface="Times New Roman" pitchFamily="18" charset="0"/>
                <a:cs typeface="Times New Roman" pitchFamily="18" charset="0"/>
              </a:rPr>
              <a:t>“Your </a:t>
            </a:r>
            <a:r>
              <a:rPr lang="en-GB" altLang="en-US" sz="4400" b="1">
                <a:solidFill>
                  <a:srgbClr val="FF0000"/>
                </a:solidFill>
                <a:latin typeface="Times New Roman" pitchFamily="18" charset="0"/>
                <a:cs typeface="Times New Roman" pitchFamily="18" charset="0"/>
              </a:rPr>
              <a:t>hands</a:t>
            </a:r>
            <a:r>
              <a:rPr lang="en-GB" altLang="en-US" sz="4400">
                <a:latin typeface="Times New Roman" pitchFamily="18" charset="0"/>
                <a:cs typeface="Times New Roman" pitchFamily="18" charset="0"/>
              </a:rPr>
              <a:t> have </a:t>
            </a:r>
            <a:r>
              <a:rPr lang="en-GB" altLang="en-US" sz="4400" b="1">
                <a:solidFill>
                  <a:srgbClr val="000099"/>
                </a:solidFill>
                <a:latin typeface="Times New Roman" pitchFamily="18" charset="0"/>
                <a:cs typeface="Times New Roman" pitchFamily="18" charset="0"/>
              </a:rPr>
              <a:t>made</a:t>
            </a:r>
            <a:r>
              <a:rPr lang="en-GB" altLang="en-US" sz="4400">
                <a:latin typeface="Times New Roman" pitchFamily="18" charset="0"/>
                <a:cs typeface="Times New Roman" pitchFamily="18" charset="0"/>
              </a:rPr>
              <a:t> me and</a:t>
            </a:r>
            <a:r>
              <a:rPr lang="en-GB" altLang="en-US" sz="4400" b="1">
                <a:solidFill>
                  <a:srgbClr val="00B050"/>
                </a:solidFill>
                <a:latin typeface="Times New Roman" pitchFamily="18" charset="0"/>
                <a:cs typeface="Times New Roman" pitchFamily="18" charset="0"/>
              </a:rPr>
              <a:t> fashioned </a:t>
            </a:r>
            <a:r>
              <a:rPr lang="en-GB" altLang="en-US" sz="4400">
                <a:latin typeface="Times New Roman" pitchFamily="18" charset="0"/>
                <a:cs typeface="Times New Roman" pitchFamily="18" charset="0"/>
              </a:rPr>
              <a:t>me;</a:t>
            </a:r>
            <a:br>
              <a:rPr lang="en-GB" altLang="en-US" sz="4400">
                <a:latin typeface="Times New Roman" pitchFamily="18" charset="0"/>
                <a:cs typeface="Times New Roman" pitchFamily="18" charset="0"/>
              </a:rPr>
            </a:br>
            <a:r>
              <a:rPr lang="en-GB" altLang="en-US" sz="4400">
                <a:latin typeface="Times New Roman" pitchFamily="18" charset="0"/>
                <a:cs typeface="Times New Roman" pitchFamily="18" charset="0"/>
              </a:rPr>
              <a:t>Give me understanding, that I may learn Your commandments.”</a:t>
            </a:r>
          </a:p>
          <a:p>
            <a:pPr algn="just">
              <a:lnSpc>
                <a:spcPct val="100000"/>
              </a:lnSpc>
              <a:spcBef>
                <a:spcPct val="0"/>
              </a:spcBef>
              <a:buFontTx/>
              <a:buNone/>
            </a:pPr>
            <a:r>
              <a:rPr lang="en-GB" altLang="en-US" sz="4400" b="1" i="1">
                <a:latin typeface="Times New Roman" pitchFamily="18" charset="0"/>
                <a:cs typeface="Times New Roman" pitchFamily="18" charset="0"/>
              </a:rPr>
              <a:t>Psalm 119:73 (NKJV)</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autoUpdateAnimBg="0"/>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p:cNvSpPr>
            <a:spLocks noChangeArrowheads="1"/>
          </p:cNvSpPr>
          <p:nvPr/>
        </p:nvSpPr>
        <p:spPr bwMode="auto">
          <a:xfrm>
            <a:off x="457200" y="549275"/>
            <a:ext cx="11347450" cy="26574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just">
              <a:buFont typeface="Arial" charset="0"/>
              <a:buNone/>
            </a:pPr>
            <a:r>
              <a:rPr lang="en-GB" altLang="en-US" sz="4400">
                <a:latin typeface="Times New Roman" pitchFamily="18" charset="0"/>
                <a:cs typeface="Times New Roman" pitchFamily="18" charset="0"/>
              </a:rPr>
              <a:t>“For we are </a:t>
            </a:r>
            <a:r>
              <a:rPr lang="en-GB" altLang="en-US" sz="4400" b="1">
                <a:solidFill>
                  <a:srgbClr val="FF0000"/>
                </a:solidFill>
                <a:latin typeface="Times New Roman" pitchFamily="18" charset="0"/>
                <a:cs typeface="Times New Roman" pitchFamily="18" charset="0"/>
              </a:rPr>
              <a:t>His workmanship</a:t>
            </a:r>
            <a:r>
              <a:rPr lang="en-GB" altLang="en-US" sz="4400">
                <a:latin typeface="Times New Roman" pitchFamily="18" charset="0"/>
                <a:cs typeface="Times New Roman" pitchFamily="18" charset="0"/>
              </a:rPr>
              <a:t>, created in Christ Jesus for good works, which God prepared beforehand so that we would walk in them”.</a:t>
            </a:r>
          </a:p>
          <a:p>
            <a:pPr algn="just">
              <a:buFont typeface="Arial" charset="0"/>
              <a:buNone/>
            </a:pPr>
            <a:r>
              <a:rPr lang="en-GB" altLang="en-US" sz="4400" b="1" i="1">
                <a:latin typeface="Times New Roman" pitchFamily="18" charset="0"/>
                <a:cs typeface="Times New Roman" pitchFamily="18" charset="0"/>
              </a:rPr>
              <a:t>Ephesians 2:10 (NASB)</a:t>
            </a:r>
          </a:p>
        </p:txBody>
      </p:sp>
      <p:sp>
        <p:nvSpPr>
          <p:cNvPr id="5" name="Rectangle 4"/>
          <p:cNvSpPr>
            <a:spLocks noChangeArrowheads="1"/>
          </p:cNvSpPr>
          <p:nvPr/>
        </p:nvSpPr>
        <p:spPr bwMode="auto">
          <a:xfrm>
            <a:off x="1428750" y="4240213"/>
            <a:ext cx="891222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a:lnSpc>
                <a:spcPct val="100000"/>
              </a:lnSpc>
              <a:spcBef>
                <a:spcPct val="0"/>
              </a:spcBef>
              <a:buFontTx/>
              <a:buNone/>
            </a:pPr>
            <a:r>
              <a:rPr lang="en-GB" altLang="en-US" sz="4000" b="1">
                <a:solidFill>
                  <a:schemeClr val="bg1"/>
                </a:solidFill>
                <a:latin typeface="Times New Roman" pitchFamily="18" charset="0"/>
                <a:cs typeface="Times New Roman" pitchFamily="18" charset="0"/>
              </a:rPr>
              <a:t>“Give me understanding, </a:t>
            </a:r>
          </a:p>
          <a:p>
            <a:pPr algn="ctr">
              <a:lnSpc>
                <a:spcPct val="100000"/>
              </a:lnSpc>
              <a:spcBef>
                <a:spcPct val="0"/>
              </a:spcBef>
              <a:buFontTx/>
              <a:buNone/>
            </a:pPr>
            <a:r>
              <a:rPr lang="en-GB" altLang="en-US" sz="4000" b="1">
                <a:solidFill>
                  <a:schemeClr val="bg1"/>
                </a:solidFill>
                <a:latin typeface="Times New Roman" pitchFamily="18" charset="0"/>
                <a:cs typeface="Times New Roman" pitchFamily="18" charset="0"/>
              </a:rPr>
              <a:t>that I may learn Your commandments.”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autoUpdateAnimBg="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194" name="Rectangle 6"/>
          <p:cNvSpPr>
            <a:spLocks noChangeArrowheads="1"/>
          </p:cNvSpPr>
          <p:nvPr/>
        </p:nvSpPr>
        <p:spPr bwMode="auto">
          <a:xfrm>
            <a:off x="3798888" y="5192713"/>
            <a:ext cx="6096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nSpc>
                <a:spcPct val="100000"/>
              </a:lnSpc>
              <a:spcBef>
                <a:spcPct val="0"/>
              </a:spcBef>
              <a:buFontTx/>
              <a:buNone/>
            </a:pPr>
            <a:r>
              <a:rPr lang="en-GB" altLang="en-US" sz="1800"/>
              <a:t>teach me your decrees.</a:t>
            </a:r>
            <a:br>
              <a:rPr lang="en-GB" altLang="en-US" sz="1800"/>
            </a:br>
            <a:endParaRPr lang="en-GB" altLang="en-US" sz="1800"/>
          </a:p>
        </p:txBody>
      </p:sp>
      <p:pic>
        <p:nvPicPr>
          <p:cNvPr id="11" name="Picture 6" descr="Image result for The Bib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27438" y="3155950"/>
            <a:ext cx="4098925" cy="245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a:spLocks noChangeArrowheads="1"/>
          </p:cNvSpPr>
          <p:nvPr/>
        </p:nvSpPr>
        <p:spPr bwMode="auto">
          <a:xfrm>
            <a:off x="457200" y="549275"/>
            <a:ext cx="11347450" cy="2047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buFont typeface="Arial" charset="0"/>
              <a:buNone/>
            </a:pPr>
            <a:r>
              <a:rPr lang="en-GB" altLang="en-US" sz="4400">
                <a:latin typeface="Times New Roman" pitchFamily="18" charset="0"/>
                <a:cs typeface="Times New Roman" pitchFamily="18" charset="0"/>
              </a:rPr>
              <a:t>“May those who fear you </a:t>
            </a:r>
            <a:r>
              <a:rPr lang="en-GB" altLang="en-US" sz="4400" b="1">
                <a:solidFill>
                  <a:srgbClr val="000099"/>
                </a:solidFill>
                <a:latin typeface="Times New Roman" pitchFamily="18" charset="0"/>
                <a:cs typeface="Times New Roman" pitchFamily="18" charset="0"/>
              </a:rPr>
              <a:t>rejoice</a:t>
            </a:r>
            <a:r>
              <a:rPr lang="en-GB" altLang="en-US" sz="4400">
                <a:latin typeface="Times New Roman" pitchFamily="18" charset="0"/>
                <a:cs typeface="Times New Roman" pitchFamily="18" charset="0"/>
              </a:rPr>
              <a:t> when they see me, for I have put </a:t>
            </a:r>
            <a:r>
              <a:rPr lang="en-GB" altLang="en-US" sz="4400" b="1">
                <a:solidFill>
                  <a:srgbClr val="FF0000"/>
                </a:solidFill>
                <a:latin typeface="Times New Roman" pitchFamily="18" charset="0"/>
                <a:cs typeface="Times New Roman" pitchFamily="18" charset="0"/>
              </a:rPr>
              <a:t>my hope in your word</a:t>
            </a:r>
            <a:r>
              <a:rPr lang="en-GB" altLang="en-US" sz="4400">
                <a:latin typeface="Times New Roman" pitchFamily="18" charset="0"/>
                <a:cs typeface="Times New Roman" pitchFamily="18" charset="0"/>
              </a:rPr>
              <a:t>”.</a:t>
            </a:r>
          </a:p>
          <a:p>
            <a:pPr algn="just">
              <a:buFont typeface="Arial" charset="0"/>
              <a:buNone/>
            </a:pPr>
            <a:r>
              <a:rPr lang="en-GB" altLang="en-US" sz="4400" b="1" i="1">
                <a:latin typeface="Times New Roman" pitchFamily="18" charset="0"/>
                <a:cs typeface="Times New Roman" pitchFamily="18" charset="0"/>
              </a:rPr>
              <a:t>Psalm 119:74 (NIV)</a:t>
            </a:r>
          </a:p>
        </p:txBody>
      </p:sp>
      <p:sp>
        <p:nvSpPr>
          <p:cNvPr id="3" name="Rectangle 2"/>
          <p:cNvSpPr>
            <a:spLocks noChangeArrowheads="1"/>
          </p:cNvSpPr>
          <p:nvPr/>
        </p:nvSpPr>
        <p:spPr bwMode="auto">
          <a:xfrm>
            <a:off x="1571625" y="5862638"/>
            <a:ext cx="9752013"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nSpc>
                <a:spcPct val="100000"/>
              </a:lnSpc>
              <a:spcBef>
                <a:spcPct val="0"/>
              </a:spcBef>
              <a:buFontTx/>
              <a:buNone/>
            </a:pPr>
            <a:r>
              <a:rPr lang="en-GB" altLang="en-US" sz="4400" b="1">
                <a:solidFill>
                  <a:schemeClr val="bg1"/>
                </a:solidFill>
                <a:latin typeface="Times New Roman" pitchFamily="18" charset="0"/>
                <a:cs typeface="Times New Roman" pitchFamily="18" charset="0"/>
              </a:rPr>
              <a:t>The Word of God has transformed him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arn(inVertical)">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autoUpdateAnimBg="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Rectangle 7"/>
          <p:cNvSpPr>
            <a:spLocks noChangeArrowheads="1"/>
          </p:cNvSpPr>
          <p:nvPr/>
        </p:nvSpPr>
        <p:spPr bwMode="auto">
          <a:xfrm>
            <a:off x="509588" y="757238"/>
            <a:ext cx="11149012" cy="32131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just">
              <a:buFont typeface="Arial" charset="0"/>
              <a:buNone/>
            </a:pPr>
            <a:r>
              <a:rPr lang="en-GB" altLang="en-US" sz="3600" b="1" baseline="30000">
                <a:latin typeface="Times New Roman" pitchFamily="18" charset="0"/>
                <a:cs typeface="Times New Roman" pitchFamily="18" charset="0"/>
              </a:rPr>
              <a:t>2 </a:t>
            </a:r>
            <a:r>
              <a:rPr lang="en-GB" altLang="en-US" sz="3600">
                <a:latin typeface="Times New Roman" pitchFamily="18" charset="0"/>
                <a:cs typeface="Times New Roman" pitchFamily="18" charset="0"/>
              </a:rPr>
              <a:t>You yourselves are our letter, written on our hearts, known and read by everyone. </a:t>
            </a:r>
            <a:r>
              <a:rPr lang="en-GB" altLang="en-US" sz="3600" b="1" baseline="30000">
                <a:latin typeface="Times New Roman" pitchFamily="18" charset="0"/>
                <a:cs typeface="Times New Roman" pitchFamily="18" charset="0"/>
              </a:rPr>
              <a:t>3 </a:t>
            </a:r>
            <a:r>
              <a:rPr lang="en-GB" altLang="en-US" sz="3600">
                <a:latin typeface="Times New Roman" pitchFamily="18" charset="0"/>
                <a:cs typeface="Times New Roman" pitchFamily="18" charset="0"/>
              </a:rPr>
              <a:t>You show that you are a letter from Christ, the result of our ministry, written not with ink but with the Spirit of the living God, not on tablets of stone but on tablets of human hearts.</a:t>
            </a:r>
          </a:p>
          <a:p>
            <a:pPr algn="just">
              <a:buFont typeface="Arial" charset="0"/>
              <a:buNone/>
            </a:pPr>
            <a:r>
              <a:rPr lang="en-GB" altLang="en-US" sz="3600" b="1">
                <a:latin typeface="Times New Roman" pitchFamily="18" charset="0"/>
                <a:cs typeface="Times New Roman" pitchFamily="18" charset="0"/>
              </a:rPr>
              <a:t>2 Corinthians 3:2-3 (NIV) </a:t>
            </a:r>
          </a:p>
        </p:txBody>
      </p:sp>
      <p:sp>
        <p:nvSpPr>
          <p:cNvPr id="9219" name="Rectangle 6"/>
          <p:cNvSpPr>
            <a:spLocks noChangeArrowheads="1"/>
          </p:cNvSpPr>
          <p:nvPr/>
        </p:nvSpPr>
        <p:spPr bwMode="auto">
          <a:xfrm>
            <a:off x="3798888" y="5192713"/>
            <a:ext cx="6096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nSpc>
                <a:spcPct val="100000"/>
              </a:lnSpc>
              <a:spcBef>
                <a:spcPct val="0"/>
              </a:spcBef>
              <a:buFontTx/>
              <a:buNone/>
            </a:pPr>
            <a:r>
              <a:rPr lang="en-GB" altLang="en-US" sz="1800"/>
              <a:t>teach me your decrees.</a:t>
            </a:r>
            <a:br>
              <a:rPr lang="en-GB" altLang="en-US" sz="1800"/>
            </a:br>
            <a:endParaRPr lang="en-GB" altLang="en-US" sz="1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Rectangle 7"/>
          <p:cNvSpPr>
            <a:spLocks noChangeArrowheads="1"/>
          </p:cNvSpPr>
          <p:nvPr/>
        </p:nvSpPr>
        <p:spPr bwMode="auto">
          <a:xfrm>
            <a:off x="627063" y="417513"/>
            <a:ext cx="11149012" cy="18272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just">
              <a:buFont typeface="Arial" charset="0"/>
              <a:buNone/>
            </a:pPr>
            <a:r>
              <a:rPr lang="en-GB" altLang="en-US" sz="4000">
                <a:latin typeface="Times New Roman" pitchFamily="18" charset="0"/>
                <a:cs typeface="Times New Roman" pitchFamily="18" charset="0"/>
              </a:rPr>
              <a:t>“I know, LORD, that your laws are righteous, and that in faithfulness </a:t>
            </a:r>
            <a:r>
              <a:rPr lang="en-GB" altLang="en-US" sz="4000" b="1">
                <a:solidFill>
                  <a:srgbClr val="000099"/>
                </a:solidFill>
                <a:latin typeface="Times New Roman" pitchFamily="18" charset="0"/>
                <a:cs typeface="Times New Roman" pitchFamily="18" charset="0"/>
              </a:rPr>
              <a:t>you have afflicted me</a:t>
            </a:r>
            <a:r>
              <a:rPr lang="en-GB" altLang="en-US" sz="4000">
                <a:latin typeface="Times New Roman" pitchFamily="18" charset="0"/>
                <a:cs typeface="Times New Roman" pitchFamily="18" charset="0"/>
              </a:rPr>
              <a:t>.”</a:t>
            </a:r>
          </a:p>
          <a:p>
            <a:pPr algn="just">
              <a:buFont typeface="Arial" charset="0"/>
              <a:buNone/>
            </a:pPr>
            <a:r>
              <a:rPr lang="en-GB" altLang="en-US" sz="3600" b="1">
                <a:solidFill>
                  <a:srgbClr val="FF0000"/>
                </a:solidFill>
                <a:latin typeface="Times New Roman" pitchFamily="18" charset="0"/>
                <a:cs typeface="Times New Roman" pitchFamily="18" charset="0"/>
              </a:rPr>
              <a:t>Psalm 119:75 (NIV) </a:t>
            </a:r>
          </a:p>
        </p:txBody>
      </p:sp>
      <p:pic>
        <p:nvPicPr>
          <p:cNvPr id="9223" name="Picture 7" descr="Image result for Pointing your fing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2498725"/>
            <a:ext cx="3892550" cy="268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a:spLocks noChangeArrowheads="1"/>
          </p:cNvSpPr>
          <p:nvPr/>
        </p:nvSpPr>
        <p:spPr bwMode="auto">
          <a:xfrm>
            <a:off x="246063" y="5449888"/>
            <a:ext cx="1190466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nSpc>
                <a:spcPct val="100000"/>
              </a:lnSpc>
              <a:spcBef>
                <a:spcPct val="0"/>
              </a:spcBef>
              <a:buFontTx/>
              <a:buNone/>
            </a:pPr>
            <a:r>
              <a:rPr lang="en-GB" altLang="en-US" sz="3600" b="1">
                <a:solidFill>
                  <a:schemeClr val="bg1"/>
                </a:solidFill>
                <a:latin typeface="Times New Roman" pitchFamily="18" charset="0"/>
                <a:cs typeface="Times New Roman" pitchFamily="18" charset="0"/>
              </a:rPr>
              <a:t>God is going to discipline us… God is going to ‘afflict’ us until we pray for forgiveness and deliverance from our sin.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9223"/>
                                        </p:tgtEl>
                                        <p:attrNameLst>
                                          <p:attrName>style.visibility</p:attrName>
                                        </p:attrNameLst>
                                      </p:cBhvr>
                                      <p:to>
                                        <p:strVal val="visible"/>
                                      </p:to>
                                    </p:set>
                                    <p:animEffect transition="in" filter="barn(inVertical)">
                                      <p:cBhvr>
                                        <p:cTn id="12" dur="500"/>
                                        <p:tgtEl>
                                          <p:spTgt spid="922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autoUpdateAnimBg="0"/>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2437</TotalTime>
  <Words>422</Words>
  <Application>Microsoft Office PowerPoint</Application>
  <PresentationFormat>Custom</PresentationFormat>
  <Paragraphs>51</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Calibri</vt:lpstr>
      <vt:lpstr>Arial</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Freddy Bryan Farias-Arias</dc:creator>
  <cp:lastModifiedBy>office@penrallt.org</cp:lastModifiedBy>
  <cp:revision>190</cp:revision>
  <dcterms:created xsi:type="dcterms:W3CDTF">2014-04-17T11:47:44Z</dcterms:created>
  <dcterms:modified xsi:type="dcterms:W3CDTF">2019-04-18T14:29:38Z</dcterms:modified>
</cp:coreProperties>
</file>